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0" r:id="rId2"/>
    <p:sldMasterId id="2147483693" r:id="rId3"/>
  </p:sldMasterIdLst>
  <p:notesMasterIdLst>
    <p:notesMasterId r:id="rId23"/>
  </p:notesMasterIdLst>
  <p:sldIdLst>
    <p:sldId id="256" r:id="rId4"/>
    <p:sldId id="257" r:id="rId5"/>
    <p:sldId id="258" r:id="rId6"/>
    <p:sldId id="259" r:id="rId7"/>
    <p:sldId id="260" r:id="rId8"/>
    <p:sldId id="261" r:id="rId9"/>
    <p:sldId id="262" r:id="rId10"/>
    <p:sldId id="263" r:id="rId11"/>
    <p:sldId id="264" r:id="rId12"/>
    <p:sldId id="274" r:id="rId13"/>
    <p:sldId id="265" r:id="rId14"/>
    <p:sldId id="266" r:id="rId15"/>
    <p:sldId id="267" r:id="rId16"/>
    <p:sldId id="268" r:id="rId17"/>
    <p:sldId id="269" r:id="rId18"/>
    <p:sldId id="270" r:id="rId19"/>
    <p:sldId id="271" r:id="rId20"/>
    <p:sldId id="272" r:id="rId21"/>
    <p:sldId id="27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ehr, Sarah Marie" initials="ZS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56AC"/>
    <a:srgbClr val="E84A27"/>
    <a:srgbClr val="C00000"/>
    <a:srgbClr val="003366"/>
    <a:srgbClr val="EDDF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57" autoAdjust="0"/>
    <p:restoredTop sz="83880"/>
  </p:normalViewPr>
  <p:slideViewPr>
    <p:cSldViewPr snapToGrid="0" snapToObjects="1">
      <p:cViewPr varScale="1">
        <p:scale>
          <a:sx n="93" d="100"/>
          <a:sy n="93" d="100"/>
        </p:scale>
        <p:origin x="1128" y="7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venir Book"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venir Book" charset="0"/>
              </a:defRPr>
            </a:lvl1pPr>
          </a:lstStyle>
          <a:p>
            <a:fld id="{1805B479-0BC6-4441-8713-8572ADA9407C}" type="datetimeFigureOut">
              <a:rPr lang="en-US" smtClean="0"/>
              <a:pPr/>
              <a:t>7/9/2025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venir Book"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venir Book" charset="0"/>
              </a:defRPr>
            </a:lvl1pPr>
          </a:lstStyle>
          <a:p>
            <a:fld id="{BBD21709-6166-EE47-A75A-7D2D6B1AE382}" type="slidenum">
              <a:rPr lang="en-US" smtClean="0"/>
              <a:pPr/>
              <a:t>‹#›</a:t>
            </a:fld>
            <a:endParaRPr lang="en-US" dirty="0"/>
          </a:p>
        </p:txBody>
      </p:sp>
    </p:spTree>
    <p:extLst>
      <p:ext uri="{BB962C8B-B14F-4D97-AF65-F5344CB8AC3E}">
        <p14:creationId xmlns:p14="http://schemas.microsoft.com/office/powerpoint/2010/main" val="907450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venir Book" charset="0"/>
        <a:ea typeface="+mn-ea"/>
        <a:cs typeface="+mn-cs"/>
      </a:defRPr>
    </a:lvl1pPr>
    <a:lvl2pPr marL="457200" algn="l" defTabSz="914400" rtl="0" eaLnBrk="1" latinLnBrk="0" hangingPunct="1">
      <a:defRPr sz="1200" b="0" i="0" kern="1200">
        <a:solidFill>
          <a:schemeClr val="tx1"/>
        </a:solidFill>
        <a:latin typeface="Avenir Book" charset="0"/>
        <a:ea typeface="+mn-ea"/>
        <a:cs typeface="+mn-cs"/>
      </a:defRPr>
    </a:lvl2pPr>
    <a:lvl3pPr marL="914400" algn="l" defTabSz="914400" rtl="0" eaLnBrk="1" latinLnBrk="0" hangingPunct="1">
      <a:defRPr sz="1200" b="0" i="0" kern="1200">
        <a:solidFill>
          <a:schemeClr val="tx1"/>
        </a:solidFill>
        <a:latin typeface="Avenir Book" charset="0"/>
        <a:ea typeface="+mn-ea"/>
        <a:cs typeface="+mn-cs"/>
      </a:defRPr>
    </a:lvl3pPr>
    <a:lvl4pPr marL="1371600" algn="l" defTabSz="914400" rtl="0" eaLnBrk="1" latinLnBrk="0" hangingPunct="1">
      <a:defRPr sz="1200" b="0" i="0" kern="1200">
        <a:solidFill>
          <a:schemeClr val="tx1"/>
        </a:solidFill>
        <a:latin typeface="Avenir Book" charset="0"/>
        <a:ea typeface="+mn-ea"/>
        <a:cs typeface="+mn-cs"/>
      </a:defRPr>
    </a:lvl4pPr>
    <a:lvl5pPr marL="1828800" algn="l" defTabSz="914400" rtl="0" eaLnBrk="1" latinLnBrk="0" hangingPunct="1">
      <a:defRPr sz="1200" b="0" i="0" kern="1200">
        <a:solidFill>
          <a:schemeClr val="tx1"/>
        </a:solidFill>
        <a:latin typeface="Avenir Book"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2D61CB-F0B2-416C-AF13-90F90B71FC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70218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2D61CB-F0B2-416C-AF13-90F90B71FC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13052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2D61CB-F0B2-416C-AF13-90F90B71FC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58465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2D61CB-F0B2-416C-AF13-90F90B71FC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30460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2D61CB-F0B2-416C-AF13-90F90B71FC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8376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2D61CB-F0B2-416C-AF13-90F90B71FC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30942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2D61CB-F0B2-416C-AF13-90F90B71FC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50537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2D61CB-F0B2-416C-AF13-90F90B71FC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7484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2D61CB-F0B2-416C-AF13-90F90B71FC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89916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2D61CB-F0B2-416C-AF13-90F90B71FC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6744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2D61CB-F0B2-416C-AF13-90F90B71FC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5158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2D61CB-F0B2-416C-AF13-90F90B71FC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2471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2D61CB-F0B2-416C-AF13-90F90B71FC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819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2D61CB-F0B2-416C-AF13-90F90B71FC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7106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2D61CB-F0B2-416C-AF13-90F90B71FC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2580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2D61CB-F0B2-416C-AF13-90F90B71FC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3370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2D61CB-F0B2-416C-AF13-90F90B71FC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9621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2D61CB-F0B2-416C-AF13-90F90B71FC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09999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emf"/><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t="-25000" b="-25000"/>
          </a:stretch>
        </a:blipFill>
        <a:effectLst/>
      </p:bgPr>
    </p:bg>
    <p:spTree>
      <p:nvGrpSpPr>
        <p:cNvPr id="1" name=""/>
        <p:cNvGrpSpPr/>
        <p:nvPr/>
      </p:nvGrpSpPr>
      <p:grpSpPr>
        <a:xfrm>
          <a:off x="0" y="0"/>
          <a:ext cx="0" cy="0"/>
          <a:chOff x="0" y="0"/>
          <a:chExt cx="0" cy="0"/>
        </a:xfrm>
      </p:grpSpPr>
      <p:pic>
        <p:nvPicPr>
          <p:cNvPr id="21" name="Picture 20"/>
          <p:cNvPicPr>
            <a:picLocks noChangeAspect="1"/>
          </p:cNvPicPr>
          <p:nvPr userDrawn="1"/>
        </p:nvPicPr>
        <p:blipFill rotWithShape="1">
          <a:blip r:embed="rId3">
            <a:extLst>
              <a:ext uri="{28A0092B-C50C-407E-A947-70E740481C1C}">
                <a14:useLocalDpi xmlns:a14="http://schemas.microsoft.com/office/drawing/2010/main" val="0"/>
              </a:ext>
            </a:extLst>
          </a:blip>
          <a:srcRect t="10142" r="24152" b="21047"/>
          <a:stretch/>
        </p:blipFill>
        <p:spPr>
          <a:xfrm>
            <a:off x="-1" y="-1876926"/>
            <a:ext cx="12192001" cy="5598693"/>
          </a:xfrm>
          <a:prstGeom prst="rect">
            <a:avLst/>
          </a:prstGeom>
        </p:spPr>
      </p:pic>
      <p:sp>
        <p:nvSpPr>
          <p:cNvPr id="7" name="Rectangle 6"/>
          <p:cNvSpPr/>
          <p:nvPr/>
        </p:nvSpPr>
        <p:spPr>
          <a:xfrm>
            <a:off x="0" y="3721768"/>
            <a:ext cx="12192000" cy="31362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venir Book" charset="0"/>
            </a:endParaRPr>
          </a:p>
        </p:txBody>
      </p:sp>
      <p:sp>
        <p:nvSpPr>
          <p:cNvPr id="2" name="Title 1"/>
          <p:cNvSpPr>
            <a:spLocks noGrp="1"/>
          </p:cNvSpPr>
          <p:nvPr>
            <p:ph type="ctrTitle" hasCustomPrompt="1"/>
          </p:nvPr>
        </p:nvSpPr>
        <p:spPr>
          <a:xfrm>
            <a:off x="805405" y="4100212"/>
            <a:ext cx="10548395" cy="727507"/>
          </a:xfrm>
        </p:spPr>
        <p:txBody>
          <a:bodyPr anchor="b">
            <a:normAutofit/>
          </a:bodyPr>
          <a:lstStyle>
            <a:lvl1pPr algn="ctr">
              <a:defRPr sz="4400" b="0" i="0">
                <a:solidFill>
                  <a:schemeClr val="tx2"/>
                </a:solidFill>
                <a:latin typeface="Avenir Light" charset="0"/>
                <a:ea typeface="Avenir Light" charset="0"/>
                <a:cs typeface="Avenir Light" charset="0"/>
              </a:defRPr>
            </a:lvl1pPr>
          </a:lstStyle>
          <a:p>
            <a:r>
              <a:rPr lang="en-US" dirty="0"/>
              <a:t>CLICK TO EDIT MASTER TITLE STYLE</a:t>
            </a:r>
          </a:p>
        </p:txBody>
      </p:sp>
      <p:sp>
        <p:nvSpPr>
          <p:cNvPr id="4" name="Date Placeholder 3"/>
          <p:cNvSpPr>
            <a:spLocks noGrp="1"/>
          </p:cNvSpPr>
          <p:nvPr>
            <p:ph type="dt" sz="half" idx="10"/>
          </p:nvPr>
        </p:nvSpPr>
        <p:spPr/>
        <p:txBody>
          <a:bodyPr/>
          <a:lstStyle/>
          <a:p>
            <a:fld id="{5E7D76F7-BFF1-B949-AD47-E48C5835F1FB}" type="datetimeFigureOut">
              <a:rPr lang="en-US" smtClean="0"/>
              <a:t>7/9/2025</a:t>
            </a:fld>
            <a:endParaRPr lang="en-US"/>
          </a:p>
        </p:txBody>
      </p:sp>
      <p:sp>
        <p:nvSpPr>
          <p:cNvPr id="6" name="Slide Number Placeholder 5"/>
          <p:cNvSpPr>
            <a:spLocks noGrp="1"/>
          </p:cNvSpPr>
          <p:nvPr>
            <p:ph type="sldNum" sz="quarter" idx="12"/>
          </p:nvPr>
        </p:nvSpPr>
        <p:spPr/>
        <p:txBody>
          <a:bodyPr/>
          <a:lstStyle/>
          <a:p>
            <a:fld id="{29866733-B904-C84A-937B-5FAEB6B69CA7}" type="slidenum">
              <a:rPr lang="en-US" smtClean="0"/>
              <a:t>‹#›</a:t>
            </a:fld>
            <a:endParaRPr lang="en-US"/>
          </a:p>
        </p:txBody>
      </p:sp>
      <p:pic>
        <p:nvPicPr>
          <p:cNvPr id="13" name="Picture 12"/>
          <p:cNvPicPr>
            <a:picLocks noChangeAspect="1"/>
          </p:cNvPicPr>
          <p:nvPr userDrawn="1"/>
        </p:nvPicPr>
        <p:blipFill rotWithShape="1">
          <a:blip r:embed="rId4">
            <a:extLst>
              <a:ext uri="{28A0092B-C50C-407E-A947-70E740481C1C}">
                <a14:useLocalDpi xmlns:a14="http://schemas.microsoft.com/office/drawing/2010/main" val="0"/>
              </a:ext>
            </a:extLst>
          </a:blip>
          <a:srcRect l="16002"/>
          <a:stretch/>
        </p:blipFill>
        <p:spPr>
          <a:xfrm>
            <a:off x="3015047" y="-1014569"/>
            <a:ext cx="8448879" cy="509194"/>
          </a:xfrm>
          <a:prstGeom prst="rect">
            <a:avLst/>
          </a:prstGeom>
          <a:effectLst>
            <a:outerShdw blurRad="50800" dist="76200" dir="2700000" algn="tl" rotWithShape="0">
              <a:prstClr val="black">
                <a:alpha val="40000"/>
              </a:prstClr>
            </a:outerShdw>
          </a:effectLst>
        </p:spPr>
      </p:pic>
      <p:sp>
        <p:nvSpPr>
          <p:cNvPr id="19" name="Text Placeholder 2"/>
          <p:cNvSpPr>
            <a:spLocks noGrp="1"/>
          </p:cNvSpPr>
          <p:nvPr>
            <p:ph type="body" idx="1"/>
          </p:nvPr>
        </p:nvSpPr>
        <p:spPr>
          <a:xfrm>
            <a:off x="831850" y="4827720"/>
            <a:ext cx="10515600" cy="514302"/>
          </a:xfrm>
        </p:spPr>
        <p:txBody>
          <a:bodyPr/>
          <a:lstStyle>
            <a:lvl1pPr marL="0" indent="0" algn="ctr">
              <a:buNone/>
              <a:defRPr sz="2400" b="1">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20" name="Text Placeholder 2"/>
          <p:cNvSpPr>
            <a:spLocks noGrp="1"/>
          </p:cNvSpPr>
          <p:nvPr>
            <p:ph type="body" idx="13" hasCustomPrompt="1"/>
          </p:nvPr>
        </p:nvSpPr>
        <p:spPr>
          <a:xfrm>
            <a:off x="821802" y="5585708"/>
            <a:ext cx="10515600" cy="514302"/>
          </a:xfrm>
        </p:spPr>
        <p:txBody>
          <a:bodyPr/>
          <a:lstStyle>
            <a:lvl1pPr marL="0" indent="0" algn="ctr">
              <a:buNone/>
              <a:defRPr sz="24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Date Time Location</a:t>
            </a:r>
          </a:p>
        </p:txBody>
      </p:sp>
      <p:pic>
        <p:nvPicPr>
          <p:cNvPr id="25" name="Picture 24"/>
          <p:cNvPicPr>
            <a:picLocks noChangeAspect="1"/>
          </p:cNvPicPr>
          <p:nvPr userDrawn="1"/>
        </p:nvPicPr>
        <p:blipFill rotWithShape="1">
          <a:blip r:embed="rId5">
            <a:extLst>
              <a:ext uri="{28A0092B-C50C-407E-A947-70E740481C1C}">
                <a14:useLocalDpi xmlns:a14="http://schemas.microsoft.com/office/drawing/2010/main" val="0"/>
              </a:ext>
            </a:extLst>
          </a:blip>
          <a:srcRect b="32815"/>
          <a:stretch/>
        </p:blipFill>
        <p:spPr>
          <a:xfrm>
            <a:off x="752518" y="-1104677"/>
            <a:ext cx="1962823" cy="816354"/>
          </a:xfrm>
          <a:prstGeom prst="rect">
            <a:avLst/>
          </a:prstGeom>
          <a:effec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812886"/>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i="0">
                <a:latin typeface="Avenir Heavy" charset="0"/>
                <a:ea typeface="Avenir Heavy" charset="0"/>
                <a:cs typeface="Avenir Heavy"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lvl1pPr>
              <a:defRPr>
                <a:solidFill>
                  <a:schemeClr val="accent4"/>
                </a:solidFill>
              </a:defRPr>
            </a:lvl1pPr>
            <a:lvl2pPr>
              <a:defRPr sz="200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i="0">
                <a:latin typeface="Avenir Heavy" charset="0"/>
                <a:ea typeface="Avenir Heavy" charset="0"/>
                <a:cs typeface="Avenir Heavy"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solidFill>
                  <a:schemeClr val="accent4"/>
                </a:solidFill>
              </a:defRPr>
            </a:lvl1pPr>
            <a:lvl2pPr>
              <a:defRPr sz="200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E7D76F7-BFF1-B949-AD47-E48C5835F1FB}" type="datetimeFigureOut">
              <a:rPr lang="en-US" smtClean="0"/>
              <a:t>7/9/2025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866733-B904-C84A-937B-5FAEB6B69CA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E7D76F7-BFF1-B949-AD47-E48C5835F1FB}" type="datetimeFigureOut">
              <a:rPr lang="en-US" smtClean="0"/>
              <a:t>7/9/2025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866733-B904-C84A-937B-5FAEB6B69CA7}"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E7D76F7-BFF1-B949-AD47-E48C5835F1FB}" type="datetimeFigureOut">
              <a:rPr lang="en-US" smtClean="0"/>
              <a:t>7/9/2025</a:t>
            </a:fld>
            <a:endParaRPr lang="en-US"/>
          </a:p>
        </p:txBody>
      </p:sp>
      <p:sp>
        <p:nvSpPr>
          <p:cNvPr id="5" name="Footer Placeholder 4"/>
          <p:cNvSpPr>
            <a:spLocks noGrp="1"/>
          </p:cNvSpPr>
          <p:nvPr>
            <p:ph type="ftr" sz="quarter" idx="11"/>
          </p:nvPr>
        </p:nvSpPr>
        <p:spPr>
          <a:xfrm>
            <a:off x="4038600" y="6389687"/>
            <a:ext cx="4114800" cy="365125"/>
          </a:xfrm>
        </p:spPr>
        <p:txBody>
          <a:bodyPr/>
          <a:lstStyle/>
          <a:p>
            <a:endParaRPr lang="en-US"/>
          </a:p>
        </p:txBody>
      </p:sp>
      <p:sp>
        <p:nvSpPr>
          <p:cNvPr id="6" name="Slide Number Placeholder 5"/>
          <p:cNvSpPr>
            <a:spLocks noGrp="1"/>
          </p:cNvSpPr>
          <p:nvPr>
            <p:ph type="sldNum" sz="quarter" idx="12"/>
          </p:nvPr>
        </p:nvSpPr>
        <p:spPr/>
        <p:txBody>
          <a:bodyPr/>
          <a:lstStyle/>
          <a:p>
            <a:fld id="{29866733-B904-C84A-937B-5FAEB6B69CA7}" type="slidenum">
              <a:rPr lang="en-US" smtClean="0"/>
              <a:t>‹#›</a:t>
            </a:fld>
            <a:endParaRPr lang="en-US"/>
          </a:p>
        </p:txBody>
      </p:sp>
    </p:spTree>
    <p:extLst>
      <p:ext uri="{BB962C8B-B14F-4D97-AF65-F5344CB8AC3E}">
        <p14:creationId xmlns:p14="http://schemas.microsoft.com/office/powerpoint/2010/main" val="9291489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t="-25000" b="-25000"/>
          </a:stretch>
        </a:blipFill>
        <a:effectLst/>
      </p:bgPr>
    </p:bg>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t="10142" r="24152" b="21047"/>
          <a:stretch/>
        </p:blipFill>
        <p:spPr>
          <a:xfrm>
            <a:off x="-1" y="-1876926"/>
            <a:ext cx="12192001" cy="5598693"/>
          </a:xfrm>
          <a:prstGeom prst="rect">
            <a:avLst/>
          </a:prstGeom>
        </p:spPr>
      </p:pic>
      <p:sp>
        <p:nvSpPr>
          <p:cNvPr id="7" name="Rectangle 6"/>
          <p:cNvSpPr/>
          <p:nvPr/>
        </p:nvSpPr>
        <p:spPr>
          <a:xfrm>
            <a:off x="0" y="3721768"/>
            <a:ext cx="12192000" cy="31362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venir Book" charset="0"/>
            </a:endParaRPr>
          </a:p>
        </p:txBody>
      </p:sp>
      <p:sp>
        <p:nvSpPr>
          <p:cNvPr id="2" name="Title 1"/>
          <p:cNvSpPr>
            <a:spLocks noGrp="1"/>
          </p:cNvSpPr>
          <p:nvPr>
            <p:ph type="ctrTitle" hasCustomPrompt="1"/>
          </p:nvPr>
        </p:nvSpPr>
        <p:spPr>
          <a:xfrm>
            <a:off x="805405" y="4100212"/>
            <a:ext cx="10548395" cy="727507"/>
          </a:xfrm>
        </p:spPr>
        <p:txBody>
          <a:bodyPr anchor="b">
            <a:normAutofit/>
          </a:bodyPr>
          <a:lstStyle>
            <a:lvl1pPr algn="ctr">
              <a:defRPr sz="4400" b="0" i="0">
                <a:solidFill>
                  <a:schemeClr val="tx2"/>
                </a:solidFill>
                <a:latin typeface="Avenir Light" charset="0"/>
                <a:ea typeface="Avenir Light" charset="0"/>
                <a:cs typeface="Avenir Light" charset="0"/>
              </a:defRPr>
            </a:lvl1pPr>
          </a:lstStyle>
          <a:p>
            <a:r>
              <a:rPr lang="en-US" dirty="0"/>
              <a:t>CLICK TO EDIT MASTER TITLE STYLE</a:t>
            </a:r>
          </a:p>
        </p:txBody>
      </p:sp>
      <p:sp>
        <p:nvSpPr>
          <p:cNvPr id="4" name="Date Placeholder 3"/>
          <p:cNvSpPr>
            <a:spLocks noGrp="1"/>
          </p:cNvSpPr>
          <p:nvPr>
            <p:ph type="dt" sz="half" idx="10"/>
          </p:nvPr>
        </p:nvSpPr>
        <p:spPr/>
        <p:txBody>
          <a:bodyPr/>
          <a:lstStyle/>
          <a:p>
            <a:fld id="{5E7D76F7-BFF1-B949-AD47-E48C5835F1FB}" type="datetimeFigureOut">
              <a:rPr lang="en-US" smtClean="0"/>
              <a:t>7/9/2025</a:t>
            </a:fld>
            <a:endParaRPr lang="en-US"/>
          </a:p>
        </p:txBody>
      </p:sp>
      <p:sp>
        <p:nvSpPr>
          <p:cNvPr id="6" name="Slide Number Placeholder 5"/>
          <p:cNvSpPr>
            <a:spLocks noGrp="1"/>
          </p:cNvSpPr>
          <p:nvPr>
            <p:ph type="sldNum" sz="quarter" idx="12"/>
          </p:nvPr>
        </p:nvSpPr>
        <p:spPr/>
        <p:txBody>
          <a:bodyPr/>
          <a:lstStyle/>
          <a:p>
            <a:fld id="{29866733-B904-C84A-937B-5FAEB6B69CA7}" type="slidenum">
              <a:rPr lang="en-US" smtClean="0"/>
              <a:t>‹#›</a:t>
            </a:fld>
            <a:endParaRPr lang="en-US"/>
          </a:p>
        </p:txBody>
      </p:sp>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16002"/>
          <a:stretch/>
        </p:blipFill>
        <p:spPr>
          <a:xfrm>
            <a:off x="3015047" y="-1014569"/>
            <a:ext cx="8448879" cy="509194"/>
          </a:xfrm>
          <a:prstGeom prst="rect">
            <a:avLst/>
          </a:prstGeom>
          <a:effectLst>
            <a:outerShdw blurRad="50800" dist="76200" dir="2700000" algn="tl" rotWithShape="0">
              <a:prstClr val="black">
                <a:alpha val="40000"/>
              </a:prstClr>
            </a:outerShdw>
          </a:effectLst>
        </p:spPr>
      </p:pic>
      <p:sp>
        <p:nvSpPr>
          <p:cNvPr id="19" name="Text Placeholder 2"/>
          <p:cNvSpPr>
            <a:spLocks noGrp="1"/>
          </p:cNvSpPr>
          <p:nvPr>
            <p:ph type="body" idx="1"/>
          </p:nvPr>
        </p:nvSpPr>
        <p:spPr>
          <a:xfrm>
            <a:off x="831850" y="4827720"/>
            <a:ext cx="10515600" cy="514302"/>
          </a:xfrm>
        </p:spPr>
        <p:txBody>
          <a:bodyPr/>
          <a:lstStyle>
            <a:lvl1pPr marL="0" indent="0" algn="ctr">
              <a:buNone/>
              <a:defRPr sz="2400" b="1">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0" name="Text Placeholder 2"/>
          <p:cNvSpPr>
            <a:spLocks noGrp="1"/>
          </p:cNvSpPr>
          <p:nvPr>
            <p:ph type="body" idx="13" hasCustomPrompt="1"/>
          </p:nvPr>
        </p:nvSpPr>
        <p:spPr>
          <a:xfrm>
            <a:off x="821802" y="5585708"/>
            <a:ext cx="10515600" cy="514302"/>
          </a:xfrm>
        </p:spPr>
        <p:txBody>
          <a:bodyPr/>
          <a:lstStyle>
            <a:lvl1pPr marL="0" indent="0" algn="ctr">
              <a:buNone/>
              <a:defRPr sz="24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Date Time Location</a:t>
            </a:r>
          </a:p>
        </p:txBody>
      </p:sp>
      <p:pic>
        <p:nvPicPr>
          <p:cNvPr id="25" name="Picture 24"/>
          <p:cNvPicPr>
            <a:picLocks noChangeAspect="1"/>
          </p:cNvPicPr>
          <p:nvPr/>
        </p:nvPicPr>
        <p:blipFill rotWithShape="1">
          <a:blip r:embed="rId5">
            <a:extLst>
              <a:ext uri="{28A0092B-C50C-407E-A947-70E740481C1C}">
                <a14:useLocalDpi xmlns:a14="http://schemas.microsoft.com/office/drawing/2010/main" val="0"/>
              </a:ext>
            </a:extLst>
          </a:blip>
          <a:srcRect b="32815"/>
          <a:stretch/>
        </p:blipFill>
        <p:spPr>
          <a:xfrm>
            <a:off x="752518" y="-1104677"/>
            <a:ext cx="1962823" cy="816354"/>
          </a:xfrm>
          <a:prstGeom prst="rect">
            <a:avLst/>
          </a:prstGeom>
          <a:effectLst/>
        </p:spPr>
      </p:pic>
      <p:pic>
        <p:nvPicPr>
          <p:cNvPr id="11" name="Picture 10"/>
          <p:cNvPicPr>
            <a:picLocks noChangeAspect="1"/>
          </p:cNvPicPr>
          <p:nvPr userDrawn="1"/>
        </p:nvPicPr>
        <p:blipFill rotWithShape="1">
          <a:blip r:embed="rId3">
            <a:extLst>
              <a:ext uri="{28A0092B-C50C-407E-A947-70E740481C1C}">
                <a14:useLocalDpi xmlns:a14="http://schemas.microsoft.com/office/drawing/2010/main" val="0"/>
              </a:ext>
            </a:extLst>
          </a:blip>
          <a:srcRect t="10142" r="24152" b="21047"/>
          <a:stretch/>
        </p:blipFill>
        <p:spPr>
          <a:xfrm>
            <a:off x="-1" y="-1876926"/>
            <a:ext cx="12192001" cy="5598693"/>
          </a:xfrm>
          <a:prstGeom prst="rect">
            <a:avLst/>
          </a:prstGeom>
        </p:spPr>
      </p:pic>
      <p:pic>
        <p:nvPicPr>
          <p:cNvPr id="12" name="Picture 11"/>
          <p:cNvPicPr>
            <a:picLocks noChangeAspect="1"/>
          </p:cNvPicPr>
          <p:nvPr userDrawn="1"/>
        </p:nvPicPr>
        <p:blipFill rotWithShape="1">
          <a:blip r:embed="rId4">
            <a:extLst>
              <a:ext uri="{28A0092B-C50C-407E-A947-70E740481C1C}">
                <a14:useLocalDpi xmlns:a14="http://schemas.microsoft.com/office/drawing/2010/main" val="0"/>
              </a:ext>
            </a:extLst>
          </a:blip>
          <a:srcRect l="16002"/>
          <a:stretch/>
        </p:blipFill>
        <p:spPr>
          <a:xfrm>
            <a:off x="3015047" y="-1014569"/>
            <a:ext cx="8448879" cy="509194"/>
          </a:xfrm>
          <a:prstGeom prst="rect">
            <a:avLst/>
          </a:prstGeom>
          <a:effectLst>
            <a:outerShdw blurRad="50800" dist="76200" dir="2700000" algn="tl" rotWithShape="0">
              <a:prstClr val="black">
                <a:alpha val="40000"/>
              </a:prstClr>
            </a:outerShdw>
          </a:effectLst>
        </p:spPr>
      </p:pic>
      <p:pic>
        <p:nvPicPr>
          <p:cNvPr id="14" name="Picture 13"/>
          <p:cNvPicPr>
            <a:picLocks noChangeAspect="1"/>
          </p:cNvPicPr>
          <p:nvPr userDrawn="1"/>
        </p:nvPicPr>
        <p:blipFill rotWithShape="1">
          <a:blip r:embed="rId5">
            <a:extLst>
              <a:ext uri="{28A0092B-C50C-407E-A947-70E740481C1C}">
                <a14:useLocalDpi xmlns:a14="http://schemas.microsoft.com/office/drawing/2010/main" val="0"/>
              </a:ext>
            </a:extLst>
          </a:blip>
          <a:srcRect b="32815"/>
          <a:stretch/>
        </p:blipFill>
        <p:spPr>
          <a:xfrm>
            <a:off x="752518" y="-1104677"/>
            <a:ext cx="1962823" cy="816354"/>
          </a:xfrm>
          <a:prstGeom prst="rect">
            <a:avLst/>
          </a:prstGeom>
          <a:effectLst/>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299223"/>
            <a:ext cx="10515600" cy="442182"/>
          </a:xfrm>
        </p:spPr>
        <p:txBody>
          <a:bodyPr>
            <a:normAutofit/>
          </a:bodyPr>
          <a:lstStyle>
            <a:lvl1pPr algn="ctr">
              <a:defRPr sz="2800" spc="600">
                <a:solidFill>
                  <a:schemeClr val="accent1"/>
                </a:solidFill>
                <a:latin typeface="Avenir Book" charset="0"/>
                <a:ea typeface="Avenir Book" charset="0"/>
                <a:cs typeface="Avenir Book"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accent1"/>
                </a:solidFill>
                <a:latin typeface="Tahoma" charset="0"/>
                <a:ea typeface="Tahoma" charset="0"/>
                <a:cs typeface="Tahoma" charset="0"/>
              </a:defRPr>
            </a:lvl1pPr>
            <a:lvl2pPr>
              <a:defRPr sz="2000" spc="300">
                <a:solidFill>
                  <a:schemeClr val="accent4"/>
                </a:solidFill>
                <a:latin typeface="Tahoma" charset="0"/>
                <a:ea typeface="Tahoma" charset="0"/>
                <a:cs typeface="Tahoma" charset="0"/>
              </a:defRPr>
            </a:lvl2pPr>
            <a:lvl3pPr>
              <a:defRPr sz="1800" b="1">
                <a:solidFill>
                  <a:srgbClr val="002060"/>
                </a:solidFill>
                <a:latin typeface="Tahoma" charset="0"/>
                <a:ea typeface="Tahoma" charset="0"/>
                <a:cs typeface="Tahoma" charset="0"/>
              </a:defRPr>
            </a:lvl3pPr>
            <a:lvl4pPr>
              <a:defRPr sz="1600" b="1">
                <a:solidFill>
                  <a:schemeClr val="accent1"/>
                </a:solidFill>
                <a:latin typeface="Tahoma" charset="0"/>
                <a:ea typeface="Tahoma" charset="0"/>
                <a:cs typeface="Tahoma" charset="0"/>
              </a:defRPr>
            </a:lvl4pPr>
            <a:lvl5pPr>
              <a:defRPr sz="1600" b="1" spc="300">
                <a:solidFill>
                  <a:schemeClr val="accent6"/>
                </a:solidFill>
                <a:latin typeface="Tahoma" charset="0"/>
                <a:ea typeface="Tahoma" charset="0"/>
                <a:cs typeface="Tahoma"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E7D76F7-BFF1-B949-AD47-E48C5835F1FB}" type="datetimeFigureOut">
              <a:rPr lang="en-US" smtClean="0"/>
              <a:t>7/9/2025</a:t>
            </a:fld>
            <a:endParaRPr lang="en-US"/>
          </a:p>
        </p:txBody>
      </p:sp>
      <p:sp>
        <p:nvSpPr>
          <p:cNvPr id="5" name="Footer Placeholder 4"/>
          <p:cNvSpPr>
            <a:spLocks noGrp="1"/>
          </p:cNvSpPr>
          <p:nvPr>
            <p:ph type="ftr" sz="quarter" idx="11"/>
          </p:nvPr>
        </p:nvSpPr>
        <p:spPr>
          <a:xfrm>
            <a:off x="4038600" y="6356349"/>
            <a:ext cx="4114800" cy="365125"/>
          </a:xfrm>
        </p:spPr>
        <p:txBody>
          <a:bodyPr/>
          <a:lstStyle/>
          <a:p>
            <a:endParaRPr lang="en-US"/>
          </a:p>
        </p:txBody>
      </p:sp>
      <p:sp>
        <p:nvSpPr>
          <p:cNvPr id="6" name="Slide Number Placeholder 5"/>
          <p:cNvSpPr>
            <a:spLocks noGrp="1"/>
          </p:cNvSpPr>
          <p:nvPr>
            <p:ph type="sldNum" sz="quarter" idx="12"/>
          </p:nvPr>
        </p:nvSpPr>
        <p:spPr/>
        <p:txBody>
          <a:bodyPr/>
          <a:lstStyle/>
          <a:p>
            <a:fld id="{29866733-B904-C84A-937B-5FAEB6B69CA7}"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E7D76F7-BFF1-B949-AD47-E48C5835F1FB}" type="datetimeFigureOut">
              <a:rPr lang="en-US" smtClean="0"/>
              <a:t>7/9/2025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66733-B904-C84A-937B-5FAEB6B69CA7}"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Section Header">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4019802"/>
            <a:ext cx="10515600" cy="1386388"/>
          </a:xfrm>
        </p:spPr>
        <p:txBody>
          <a:bodyPr anchor="b"/>
          <a:lstStyle>
            <a:lvl1pPr>
              <a:defRPr sz="6000">
                <a:solidFill>
                  <a:schemeClr val="bg1"/>
                </a:solidFill>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5E7D76F7-BFF1-B949-AD47-E48C5835F1FB}" type="datetimeFigureOut">
              <a:rPr lang="en-US" smtClean="0"/>
              <a:t>7/9/2025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66733-B904-C84A-937B-5FAEB6B69CA7}"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_Section Header">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4019802"/>
            <a:ext cx="10515600" cy="1386388"/>
          </a:xfrm>
        </p:spPr>
        <p:txBody>
          <a:bodyPr anchor="b"/>
          <a:lstStyle>
            <a:lvl1pPr>
              <a:defRPr sz="6000">
                <a:solidFill>
                  <a:schemeClr val="bg1"/>
                </a:solidFill>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5E7D76F7-BFF1-B949-AD47-E48C5835F1FB}" type="datetimeFigureOut">
              <a:rPr lang="en-US" smtClean="0"/>
              <a:t>7/9/2025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66733-B904-C84A-937B-5FAEB6B69CA7}"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_Section Header">
    <p:bg>
      <p:bgPr>
        <a:blipFill dpi="0" rotWithShape="1">
          <a:blip r:embed="rId2">
            <a:lum/>
          </a:blip>
          <a:srcRect/>
          <a:stretch>
            <a:fillRect t="-25000" b="-2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834189"/>
            <a:ext cx="6364705" cy="3015917"/>
          </a:xfrm>
        </p:spPr>
        <p:txBody>
          <a:bodyPr anchor="t" anchorCtr="0"/>
          <a:lstStyle>
            <a:lvl1pPr algn="l">
              <a:defRPr sz="6000">
                <a:solidFill>
                  <a:schemeClr val="bg1"/>
                </a:solidFill>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5E7D76F7-BFF1-B949-AD47-E48C5835F1FB}" type="datetimeFigureOut">
              <a:rPr lang="en-US" smtClean="0"/>
              <a:t>7/9/2025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66733-B904-C84A-937B-5FAEB6B69CA7}"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7D76F7-BFF1-B949-AD47-E48C5835F1FB}" type="datetimeFigureOut">
              <a:rPr lang="en-US" smtClean="0"/>
              <a:t>7/9/2025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866733-B904-C84A-937B-5FAEB6B69CA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299223"/>
            <a:ext cx="10515600" cy="442182"/>
          </a:xfrm>
        </p:spPr>
        <p:txBody>
          <a:bodyPr>
            <a:normAutofit/>
          </a:bodyPr>
          <a:lstStyle>
            <a:lvl1pPr algn="ctr">
              <a:defRPr sz="2800" spc="600">
                <a:solidFill>
                  <a:schemeClr val="accent1"/>
                </a:solidFill>
                <a:latin typeface="Avenir Book" charset="0"/>
                <a:ea typeface="Avenir Book" charset="0"/>
                <a:cs typeface="Avenir Book"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accent1"/>
                </a:solidFill>
                <a:latin typeface="Tahoma" charset="0"/>
                <a:ea typeface="Tahoma" charset="0"/>
                <a:cs typeface="Tahoma" charset="0"/>
              </a:defRPr>
            </a:lvl1pPr>
            <a:lvl2pPr>
              <a:defRPr sz="2000" spc="300">
                <a:solidFill>
                  <a:schemeClr val="accent4"/>
                </a:solidFill>
                <a:latin typeface="Tahoma" charset="0"/>
                <a:ea typeface="Tahoma" charset="0"/>
                <a:cs typeface="Tahoma" charset="0"/>
              </a:defRPr>
            </a:lvl2pPr>
            <a:lvl3pPr>
              <a:defRPr sz="1800" b="1">
                <a:solidFill>
                  <a:srgbClr val="002060"/>
                </a:solidFill>
                <a:latin typeface="Tahoma" charset="0"/>
                <a:ea typeface="Tahoma" charset="0"/>
                <a:cs typeface="Tahoma" charset="0"/>
              </a:defRPr>
            </a:lvl3pPr>
            <a:lvl4pPr>
              <a:defRPr sz="1600" b="1">
                <a:solidFill>
                  <a:schemeClr val="accent1"/>
                </a:solidFill>
                <a:latin typeface="Tahoma" charset="0"/>
                <a:ea typeface="Tahoma" charset="0"/>
                <a:cs typeface="Tahoma" charset="0"/>
              </a:defRPr>
            </a:lvl4pPr>
            <a:lvl5pPr>
              <a:defRPr sz="1600" b="1" spc="300">
                <a:solidFill>
                  <a:schemeClr val="accent6"/>
                </a:solidFill>
                <a:latin typeface="Tahoma" charset="0"/>
                <a:ea typeface="Tahoma" charset="0"/>
                <a:cs typeface="Tahoma"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E7D76F7-BFF1-B949-AD47-E48C5835F1FB}" type="datetimeFigureOut">
              <a:rPr lang="en-US" smtClean="0"/>
              <a:t>7/9/2025</a:t>
            </a:fld>
            <a:endParaRPr lang="en-US"/>
          </a:p>
        </p:txBody>
      </p:sp>
      <p:sp>
        <p:nvSpPr>
          <p:cNvPr id="5" name="Footer Placeholder 4"/>
          <p:cNvSpPr>
            <a:spLocks noGrp="1"/>
          </p:cNvSpPr>
          <p:nvPr>
            <p:ph type="ftr" sz="quarter" idx="11"/>
          </p:nvPr>
        </p:nvSpPr>
        <p:spPr>
          <a:xfrm>
            <a:off x="4038600" y="6356349"/>
            <a:ext cx="4114800" cy="365125"/>
          </a:xfrm>
        </p:spPr>
        <p:txBody>
          <a:bodyPr/>
          <a:lstStyle/>
          <a:p>
            <a:endParaRPr lang="en-US"/>
          </a:p>
        </p:txBody>
      </p:sp>
      <p:sp>
        <p:nvSpPr>
          <p:cNvPr id="6" name="Slide Number Placeholder 5"/>
          <p:cNvSpPr>
            <a:spLocks noGrp="1"/>
          </p:cNvSpPr>
          <p:nvPr>
            <p:ph type="sldNum" sz="quarter" idx="12"/>
          </p:nvPr>
        </p:nvSpPr>
        <p:spPr/>
        <p:txBody>
          <a:bodyPr/>
          <a:lstStyle/>
          <a:p>
            <a:fld id="{29866733-B904-C84A-937B-5FAEB6B69CA7}"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6" name="Rectangle 5"/>
          <p:cNvSpPr/>
          <p:nvPr/>
        </p:nvSpPr>
        <p:spPr>
          <a:xfrm>
            <a:off x="0" y="4096512"/>
            <a:ext cx="12192000" cy="27614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venir Book" charset="0"/>
            </a:endParaRPr>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E7D76F7-BFF1-B949-AD47-E48C5835F1FB}" type="datetimeFigureOut">
              <a:rPr lang="en-US" smtClean="0"/>
              <a:t>7/9/2025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866733-B904-C84A-937B-5FAEB6B69CA7}" type="slidenum">
              <a:rPr lang="en-US" smtClean="0"/>
              <a:t>‹#›</a:t>
            </a:fld>
            <a:endParaRPr lang="en-US"/>
          </a:p>
        </p:txBody>
      </p:sp>
      <p:pic>
        <p:nvPicPr>
          <p:cNvPr id="7" name="Picture 6"/>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4342204" y="6403626"/>
            <a:ext cx="3324098" cy="240487"/>
          </a:xfrm>
          <a:prstGeom prst="rect">
            <a:avLst/>
          </a:prstGeom>
        </p:spPr>
      </p:pic>
      <p:sp>
        <p:nvSpPr>
          <p:cNvPr id="8" name="Rectangle 7"/>
          <p:cNvSpPr/>
          <p:nvPr userDrawn="1"/>
        </p:nvSpPr>
        <p:spPr>
          <a:xfrm>
            <a:off x="0" y="4096512"/>
            <a:ext cx="12192000" cy="27614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venir Book" charset="0"/>
            </a:endParaRPr>
          </a:p>
        </p:txBody>
      </p:sp>
      <p:pic>
        <p:nvPicPr>
          <p:cNvPr id="9" name="Picture 8"/>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4342204" y="6403626"/>
            <a:ext cx="3324098" cy="240487"/>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E7D76F7-BFF1-B949-AD47-E48C5835F1FB}" type="datetimeFigureOut">
              <a:rPr lang="en-US" smtClean="0"/>
              <a:t>7/9/2025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866733-B904-C84A-937B-5FAEB6B69CA7}"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812886"/>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i="0">
                <a:latin typeface="Avenir Heavy" charset="0"/>
                <a:ea typeface="Avenir Heavy" charset="0"/>
                <a:cs typeface="Avenir Heavy"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a:solidFill>
                  <a:schemeClr val="accent4"/>
                </a:solidFill>
              </a:defRPr>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i="0">
                <a:latin typeface="Avenir Heavy" charset="0"/>
                <a:ea typeface="Avenir Heavy" charset="0"/>
                <a:cs typeface="Avenir Heavy"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solidFill>
                  <a:schemeClr val="accent4"/>
                </a:solidFill>
              </a:defRPr>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E7D76F7-BFF1-B949-AD47-E48C5835F1FB}" type="datetimeFigureOut">
              <a:rPr lang="en-US" smtClean="0"/>
              <a:t>7/9/2025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866733-B904-C84A-937B-5FAEB6B69CA7}"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E7D76F7-BFF1-B949-AD47-E48C5835F1FB}" type="datetimeFigureOut">
              <a:rPr lang="en-US" smtClean="0"/>
              <a:t>7/9/2025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866733-B904-C84A-937B-5FAEB6B69CA7}"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E7D76F7-BFF1-B949-AD47-E48C5835F1FB}" type="datetimeFigureOut">
              <a:rPr lang="en-US" smtClean="0"/>
              <a:t>7/9/2025</a:t>
            </a:fld>
            <a:endParaRPr lang="en-US"/>
          </a:p>
        </p:txBody>
      </p:sp>
      <p:sp>
        <p:nvSpPr>
          <p:cNvPr id="5" name="Footer Placeholder 4"/>
          <p:cNvSpPr>
            <a:spLocks noGrp="1"/>
          </p:cNvSpPr>
          <p:nvPr>
            <p:ph type="ftr" sz="quarter" idx="11"/>
          </p:nvPr>
        </p:nvSpPr>
        <p:spPr>
          <a:xfrm>
            <a:off x="4038600" y="6389687"/>
            <a:ext cx="4114800" cy="365125"/>
          </a:xfrm>
        </p:spPr>
        <p:txBody>
          <a:bodyPr/>
          <a:lstStyle/>
          <a:p>
            <a:endParaRPr lang="en-US"/>
          </a:p>
        </p:txBody>
      </p:sp>
      <p:sp>
        <p:nvSpPr>
          <p:cNvPr id="6" name="Slide Number Placeholder 5"/>
          <p:cNvSpPr>
            <a:spLocks noGrp="1"/>
          </p:cNvSpPr>
          <p:nvPr>
            <p:ph type="sldNum" sz="quarter" idx="12"/>
          </p:nvPr>
        </p:nvSpPr>
        <p:spPr/>
        <p:txBody>
          <a:bodyPr/>
          <a:lstStyle/>
          <a:p>
            <a:fld id="{29866733-B904-C84A-937B-5FAEB6B69CA7}"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B178FC4-F3EA-4106-891A-D00C9730BADB}" type="datetimeFigureOut">
              <a:rPr lang="en-US" smtClean="0"/>
              <a:t>7/9/2025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270425-4BE7-4157-8812-4D12657AEB50}" type="slidenum">
              <a:rPr lang="en-US" smtClean="0"/>
              <a:t>‹#›</a:t>
            </a:fld>
            <a:endParaRPr lang="en-US"/>
          </a:p>
        </p:txBody>
      </p:sp>
    </p:spTree>
    <p:extLst>
      <p:ext uri="{BB962C8B-B14F-4D97-AF65-F5344CB8AC3E}">
        <p14:creationId xmlns:p14="http://schemas.microsoft.com/office/powerpoint/2010/main" val="17648026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178FC4-F3EA-4106-891A-D00C9730BADB}" type="datetimeFigureOut">
              <a:rPr lang="en-US" smtClean="0"/>
              <a:t>7/9/2025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270425-4BE7-4157-8812-4D12657AEB50}" type="slidenum">
              <a:rPr lang="en-US" smtClean="0"/>
              <a:t>‹#›</a:t>
            </a:fld>
            <a:endParaRPr lang="en-US"/>
          </a:p>
        </p:txBody>
      </p:sp>
    </p:spTree>
    <p:extLst>
      <p:ext uri="{BB962C8B-B14F-4D97-AF65-F5344CB8AC3E}">
        <p14:creationId xmlns:p14="http://schemas.microsoft.com/office/powerpoint/2010/main" val="150031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B178FC4-F3EA-4106-891A-D00C9730BADB}" type="datetimeFigureOut">
              <a:rPr lang="en-US" smtClean="0"/>
              <a:t>7/9/2025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270425-4BE7-4157-8812-4D12657AEB50}" type="slidenum">
              <a:rPr lang="en-US" smtClean="0"/>
              <a:t>‹#›</a:t>
            </a:fld>
            <a:endParaRPr lang="en-US"/>
          </a:p>
        </p:txBody>
      </p:sp>
    </p:spTree>
    <p:extLst>
      <p:ext uri="{BB962C8B-B14F-4D97-AF65-F5344CB8AC3E}">
        <p14:creationId xmlns:p14="http://schemas.microsoft.com/office/powerpoint/2010/main" val="29236846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178FC4-F3EA-4106-891A-D00C9730BADB}" type="datetimeFigureOut">
              <a:rPr lang="en-US" smtClean="0"/>
              <a:t>7/9/2025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270425-4BE7-4157-8812-4D12657AEB50}" type="slidenum">
              <a:rPr lang="en-US" smtClean="0"/>
              <a:t>‹#›</a:t>
            </a:fld>
            <a:endParaRPr lang="en-US"/>
          </a:p>
        </p:txBody>
      </p:sp>
    </p:spTree>
    <p:extLst>
      <p:ext uri="{BB962C8B-B14F-4D97-AF65-F5344CB8AC3E}">
        <p14:creationId xmlns:p14="http://schemas.microsoft.com/office/powerpoint/2010/main" val="2762035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B178FC4-F3EA-4106-891A-D00C9730BADB}" type="datetimeFigureOut">
              <a:rPr lang="en-US" smtClean="0"/>
              <a:t>7/9/2025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270425-4BE7-4157-8812-4D12657AEB50}" type="slidenum">
              <a:rPr lang="en-US" smtClean="0"/>
              <a:t>‹#›</a:t>
            </a:fld>
            <a:endParaRPr lang="en-US"/>
          </a:p>
        </p:txBody>
      </p:sp>
    </p:spTree>
    <p:extLst>
      <p:ext uri="{BB962C8B-B14F-4D97-AF65-F5344CB8AC3E}">
        <p14:creationId xmlns:p14="http://schemas.microsoft.com/office/powerpoint/2010/main" val="4171057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E7D76F7-BFF1-B949-AD47-E48C5835F1FB}" type="datetimeFigureOut">
              <a:rPr lang="en-US" smtClean="0"/>
              <a:t>7/9/2025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66733-B904-C84A-937B-5FAEB6B69CA7}"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B178FC4-F3EA-4106-891A-D00C9730BADB}" type="datetimeFigureOut">
              <a:rPr lang="en-US" smtClean="0"/>
              <a:t>7/9/2025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270425-4BE7-4157-8812-4D12657AEB50}" type="slidenum">
              <a:rPr lang="en-US" smtClean="0"/>
              <a:t>‹#›</a:t>
            </a:fld>
            <a:endParaRPr lang="en-US"/>
          </a:p>
        </p:txBody>
      </p:sp>
    </p:spTree>
    <p:extLst>
      <p:ext uri="{BB962C8B-B14F-4D97-AF65-F5344CB8AC3E}">
        <p14:creationId xmlns:p14="http://schemas.microsoft.com/office/powerpoint/2010/main" val="41121455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178FC4-F3EA-4106-891A-D00C9730BADB}" type="datetimeFigureOut">
              <a:rPr lang="en-US" smtClean="0"/>
              <a:t>7/9/2025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270425-4BE7-4157-8812-4D12657AEB50}" type="slidenum">
              <a:rPr lang="en-US" smtClean="0"/>
              <a:t>‹#›</a:t>
            </a:fld>
            <a:endParaRPr lang="en-US"/>
          </a:p>
        </p:txBody>
      </p:sp>
    </p:spTree>
    <p:extLst>
      <p:ext uri="{BB962C8B-B14F-4D97-AF65-F5344CB8AC3E}">
        <p14:creationId xmlns:p14="http://schemas.microsoft.com/office/powerpoint/2010/main" val="1994410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B178FC4-F3EA-4106-891A-D00C9730BADB}" type="datetimeFigureOut">
              <a:rPr lang="en-US" smtClean="0"/>
              <a:t>7/9/2025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270425-4BE7-4157-8812-4D12657AEB50}" type="slidenum">
              <a:rPr lang="en-US" smtClean="0"/>
              <a:t>‹#›</a:t>
            </a:fld>
            <a:endParaRPr lang="en-US"/>
          </a:p>
        </p:txBody>
      </p:sp>
    </p:spTree>
    <p:extLst>
      <p:ext uri="{BB962C8B-B14F-4D97-AF65-F5344CB8AC3E}">
        <p14:creationId xmlns:p14="http://schemas.microsoft.com/office/powerpoint/2010/main" val="22607805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B178FC4-F3EA-4106-891A-D00C9730BADB}" type="datetimeFigureOut">
              <a:rPr lang="en-US" smtClean="0"/>
              <a:t>7/9/2025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270425-4BE7-4157-8812-4D12657AEB50}" type="slidenum">
              <a:rPr lang="en-US" smtClean="0"/>
              <a:t>‹#›</a:t>
            </a:fld>
            <a:endParaRPr lang="en-US"/>
          </a:p>
        </p:txBody>
      </p:sp>
    </p:spTree>
    <p:extLst>
      <p:ext uri="{BB962C8B-B14F-4D97-AF65-F5344CB8AC3E}">
        <p14:creationId xmlns:p14="http://schemas.microsoft.com/office/powerpoint/2010/main" val="8114042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178FC4-F3EA-4106-891A-D00C9730BADB}" type="datetimeFigureOut">
              <a:rPr lang="en-US" smtClean="0"/>
              <a:t>7/9/2025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270425-4BE7-4157-8812-4D12657AEB50}" type="slidenum">
              <a:rPr lang="en-US" smtClean="0"/>
              <a:t>‹#›</a:t>
            </a:fld>
            <a:endParaRPr lang="en-US"/>
          </a:p>
        </p:txBody>
      </p:sp>
    </p:spTree>
    <p:extLst>
      <p:ext uri="{BB962C8B-B14F-4D97-AF65-F5344CB8AC3E}">
        <p14:creationId xmlns:p14="http://schemas.microsoft.com/office/powerpoint/2010/main" val="9900030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178FC4-F3EA-4106-891A-D00C9730BADB}" type="datetimeFigureOut">
              <a:rPr lang="en-US" smtClean="0"/>
              <a:t>7/9/2025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270425-4BE7-4157-8812-4D12657AEB50}" type="slidenum">
              <a:rPr lang="en-US" smtClean="0"/>
              <a:t>‹#›</a:t>
            </a:fld>
            <a:endParaRPr lang="en-US"/>
          </a:p>
        </p:txBody>
      </p:sp>
    </p:spTree>
    <p:extLst>
      <p:ext uri="{BB962C8B-B14F-4D97-AF65-F5344CB8AC3E}">
        <p14:creationId xmlns:p14="http://schemas.microsoft.com/office/powerpoint/2010/main" val="36088435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hart">
    <p:spTree>
      <p:nvGrpSpPr>
        <p:cNvPr id="1" name=""/>
        <p:cNvGrpSpPr/>
        <p:nvPr/>
      </p:nvGrpSpPr>
      <p:grpSpPr>
        <a:xfrm>
          <a:off x="0" y="0"/>
          <a:ext cx="0" cy="0"/>
          <a:chOff x="0" y="0"/>
          <a:chExt cx="0" cy="0"/>
        </a:xfrm>
      </p:grpSpPr>
      <p:sp>
        <p:nvSpPr>
          <p:cNvPr id="14" name="Text Placeholder 9"/>
          <p:cNvSpPr>
            <a:spLocks noGrp="1"/>
          </p:cNvSpPr>
          <p:nvPr>
            <p:ph type="body" sz="quarter" idx="12" hasCustomPrompt="1"/>
          </p:nvPr>
        </p:nvSpPr>
        <p:spPr>
          <a:xfrm>
            <a:off x="-1" y="233109"/>
            <a:ext cx="12192000" cy="507555"/>
          </a:xfrm>
        </p:spPr>
        <p:txBody>
          <a:bodyPr>
            <a:noAutofit/>
          </a:bodyPr>
          <a:lstStyle>
            <a:lvl1pPr marL="0" indent="0" algn="ctr">
              <a:buNone/>
              <a:defRPr sz="2800" spc="300" baseline="0">
                <a:solidFill>
                  <a:schemeClr val="accent1"/>
                </a:solidFill>
                <a:latin typeface="Georgia" panose="02040502050405020303" pitchFamily="18" charset="0"/>
              </a:defRPr>
            </a:lvl1pPr>
          </a:lstStyle>
          <a:p>
            <a:pPr lvl="0"/>
            <a:r>
              <a:rPr lang="en-US" dirty="0"/>
              <a:t>ADD TITLE HERE</a:t>
            </a:r>
          </a:p>
        </p:txBody>
      </p:sp>
      <p:sp>
        <p:nvSpPr>
          <p:cNvPr id="5" name="Chart Placeholder 12"/>
          <p:cNvSpPr>
            <a:spLocks noGrp="1"/>
          </p:cNvSpPr>
          <p:nvPr>
            <p:ph type="chart" sz="quarter" idx="10" hasCustomPrompt="1"/>
          </p:nvPr>
        </p:nvSpPr>
        <p:spPr>
          <a:xfrm>
            <a:off x="2682874" y="1449091"/>
            <a:ext cx="6826250" cy="4283075"/>
          </a:xfrm>
        </p:spPr>
        <p:txBody>
          <a:bodyPr/>
          <a:lstStyle>
            <a:lvl1pPr marL="0" indent="0" algn="ctr">
              <a:buNone/>
              <a:defRPr>
                <a:solidFill>
                  <a:schemeClr val="tx1">
                    <a:lumMod val="75000"/>
                    <a:lumOff val="25000"/>
                  </a:schemeClr>
                </a:solidFill>
              </a:defRPr>
            </a:lvl1pPr>
          </a:lstStyle>
          <a:p>
            <a:r>
              <a:rPr lang="en-US" dirty="0"/>
              <a:t>Click the icon below to insert chart</a:t>
            </a:r>
          </a:p>
        </p:txBody>
      </p:sp>
    </p:spTree>
    <p:extLst>
      <p:ext uri="{BB962C8B-B14F-4D97-AF65-F5344CB8AC3E}">
        <p14:creationId xmlns:p14="http://schemas.microsoft.com/office/powerpoint/2010/main" val="8453549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Photo/Bullets">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0" y="2198197"/>
            <a:ext cx="12191999" cy="777624"/>
          </a:xfrm>
        </p:spPr>
        <p:txBody>
          <a:bodyPr>
            <a:normAutofit/>
          </a:bodyPr>
          <a:lstStyle>
            <a:lvl1pPr marL="0" indent="0" algn="ctr">
              <a:buNone/>
              <a:defRPr sz="4400" b="0" spc="300">
                <a:solidFill>
                  <a:schemeClr val="accent1"/>
                </a:solidFill>
                <a:latin typeface="Georgia" panose="02040502050405020303" pitchFamily="18" charset="0"/>
              </a:defRPr>
            </a:lvl1pPr>
          </a:lstStyle>
          <a:p>
            <a:pPr lvl="0"/>
            <a:r>
              <a:rPr lang="en-US" dirty="0"/>
              <a:t>MEASURING SUCCESS</a:t>
            </a:r>
          </a:p>
        </p:txBody>
      </p:sp>
      <p:sp>
        <p:nvSpPr>
          <p:cNvPr id="4" name="Text Placeholder 3"/>
          <p:cNvSpPr>
            <a:spLocks noGrp="1"/>
          </p:cNvSpPr>
          <p:nvPr>
            <p:ph type="body" sz="quarter" idx="12" hasCustomPrompt="1"/>
          </p:nvPr>
        </p:nvSpPr>
        <p:spPr>
          <a:xfrm>
            <a:off x="628650" y="3417997"/>
            <a:ext cx="10934700" cy="2555875"/>
          </a:xfrm>
        </p:spPr>
        <p:txBody>
          <a:bodyPr/>
          <a:lstStyle>
            <a:lvl1pPr>
              <a:defRPr>
                <a:solidFill>
                  <a:schemeClr val="tx1">
                    <a:lumMod val="65000"/>
                    <a:lumOff val="35000"/>
                  </a:schemeClr>
                </a:solidFill>
                <a:latin typeface="Arial" panose="020B0604020202020204" pitchFamily="34" charset="0"/>
                <a:cs typeface="Arial" panose="020B0604020202020204" pitchFamily="34" charset="0"/>
              </a:defRPr>
            </a:lvl1pPr>
            <a:lvl2pPr>
              <a:defRPr>
                <a:solidFill>
                  <a:schemeClr val="tx1">
                    <a:lumMod val="65000"/>
                    <a:lumOff val="35000"/>
                  </a:schemeClr>
                </a:solidFill>
                <a:latin typeface="Arial" panose="020B0604020202020204" pitchFamily="34" charset="0"/>
                <a:cs typeface="Arial" panose="020B0604020202020204" pitchFamily="34" charset="0"/>
              </a:defRPr>
            </a:lvl2pPr>
            <a:lvl3pPr>
              <a:defRPr>
                <a:solidFill>
                  <a:schemeClr val="tx1">
                    <a:lumMod val="65000"/>
                    <a:lumOff val="35000"/>
                  </a:schemeClr>
                </a:solidFill>
                <a:latin typeface="Arial" panose="020B0604020202020204" pitchFamily="34" charset="0"/>
                <a:cs typeface="Arial" panose="020B0604020202020204" pitchFamily="34" charset="0"/>
              </a:defRPr>
            </a:lvl3pPr>
            <a:lvl4pPr>
              <a:defRPr>
                <a:solidFill>
                  <a:schemeClr val="tx1">
                    <a:lumMod val="65000"/>
                    <a:lumOff val="35000"/>
                  </a:schemeClr>
                </a:solidFill>
                <a:latin typeface="Arial" panose="020B0604020202020204" pitchFamily="34" charset="0"/>
                <a:cs typeface="Arial" panose="020B0604020202020204" pitchFamily="34" charset="0"/>
              </a:defRPr>
            </a:lvl4pPr>
            <a:lvl5pPr>
              <a:defRPr>
                <a:solidFill>
                  <a:schemeClr val="tx1">
                    <a:lumMod val="65000"/>
                    <a:lumOff val="35000"/>
                  </a:schemeClr>
                </a:solidFill>
                <a:latin typeface="Arial" panose="020B0604020202020204" pitchFamily="34" charset="0"/>
                <a:cs typeface="Arial" panose="020B0604020202020204" pitchFamily="34" charset="0"/>
              </a:defRPr>
            </a:lvl5pPr>
            <a:lvl6pPr>
              <a:defRPr>
                <a:solidFill>
                  <a:schemeClr val="tx1">
                    <a:lumMod val="65000"/>
                    <a:lumOff val="35000"/>
                  </a:schemeClr>
                </a:solidFill>
                <a:latin typeface="Arial" panose="020B0604020202020204" pitchFamily="34" charset="0"/>
                <a:cs typeface="Arial" panose="020B0604020202020204" pitchFamily="34" charset="0"/>
              </a:defRPr>
            </a:lvl6pPr>
          </a:lstStyle>
          <a:p>
            <a:pPr lvl="0"/>
            <a:r>
              <a:rPr lang="en-US" dirty="0"/>
              <a:t>Bullet text goes here</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8" name="Picture Placeholder 3"/>
          <p:cNvSpPr>
            <a:spLocks noGrp="1"/>
          </p:cNvSpPr>
          <p:nvPr>
            <p:ph type="pic" sz="quarter" idx="10" hasCustomPrompt="1"/>
          </p:nvPr>
        </p:nvSpPr>
        <p:spPr>
          <a:xfrm>
            <a:off x="-1" y="465222"/>
            <a:ext cx="12192000" cy="1592178"/>
          </a:xfrm>
        </p:spPr>
        <p:txBody>
          <a:bodyPr/>
          <a:lstStyle>
            <a:lvl1pPr marL="0" indent="0" algn="ctr">
              <a:lnSpc>
                <a:spcPct val="300000"/>
              </a:lnSpc>
              <a:buNone/>
              <a:defRPr baseline="0">
                <a:solidFill>
                  <a:schemeClr val="tx1">
                    <a:lumMod val="75000"/>
                    <a:lumOff val="25000"/>
                  </a:schemeClr>
                </a:solidFill>
              </a:defRPr>
            </a:lvl1pPr>
          </a:lstStyle>
          <a:p>
            <a:r>
              <a:rPr lang="en-US" dirty="0"/>
              <a:t>Click the icon below this text to insert an image.</a:t>
            </a:r>
          </a:p>
        </p:txBody>
      </p:sp>
    </p:spTree>
    <p:extLst>
      <p:ext uri="{BB962C8B-B14F-4D97-AF65-F5344CB8AC3E}">
        <p14:creationId xmlns:p14="http://schemas.microsoft.com/office/powerpoint/2010/main" val="4292225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4019802"/>
            <a:ext cx="10515600" cy="1386388"/>
          </a:xfrm>
        </p:spPr>
        <p:txBody>
          <a:bodyPr anchor="b"/>
          <a:lstStyle>
            <a:lvl1pPr>
              <a:defRPr sz="6000">
                <a:solidFill>
                  <a:schemeClr val="bg1"/>
                </a:solidFill>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5E7D76F7-BFF1-B949-AD47-E48C5835F1FB}" type="datetimeFigureOut">
              <a:rPr lang="en-US" smtClean="0"/>
              <a:t>7/9/2025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66733-B904-C84A-937B-5FAEB6B69CA7}"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4019802"/>
            <a:ext cx="10515600" cy="1386388"/>
          </a:xfrm>
        </p:spPr>
        <p:txBody>
          <a:bodyPr anchor="b"/>
          <a:lstStyle>
            <a:lvl1pPr>
              <a:defRPr sz="6000">
                <a:solidFill>
                  <a:schemeClr val="bg1"/>
                </a:solidFill>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5E7D76F7-BFF1-B949-AD47-E48C5835F1FB}" type="datetimeFigureOut">
              <a:rPr lang="en-US" smtClean="0"/>
              <a:t>7/9/2025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66733-B904-C84A-937B-5FAEB6B69CA7}"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Section Header">
    <p:bg>
      <p:bgPr>
        <a:blipFill dpi="0" rotWithShape="1">
          <a:blip r:embed="rId2">
            <a:lum/>
          </a:blip>
          <a:srcRect/>
          <a:stretch>
            <a:fillRect t="-25000" b="-2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834189"/>
            <a:ext cx="6364705" cy="3015917"/>
          </a:xfrm>
        </p:spPr>
        <p:txBody>
          <a:bodyPr anchor="t" anchorCtr="0"/>
          <a:lstStyle>
            <a:lvl1pPr algn="l">
              <a:defRPr sz="6000">
                <a:solidFill>
                  <a:schemeClr val="bg1"/>
                </a:solidFill>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5E7D76F7-BFF1-B949-AD47-E48C5835F1FB}" type="datetimeFigureOut">
              <a:rPr lang="en-US" smtClean="0"/>
              <a:t>7/9/2025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66733-B904-C84A-937B-5FAEB6B69CA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7D76F7-BFF1-B949-AD47-E48C5835F1FB}" type="datetimeFigureOut">
              <a:rPr lang="en-US" smtClean="0"/>
              <a:t>7/9/2025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866733-B904-C84A-937B-5FAEB6B69CA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6" name="Rectangle 5"/>
          <p:cNvSpPr/>
          <p:nvPr userDrawn="1"/>
        </p:nvSpPr>
        <p:spPr>
          <a:xfrm>
            <a:off x="0" y="4096512"/>
            <a:ext cx="12192000" cy="27614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venir Book" charset="0"/>
            </a:endParaRPr>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E7D76F7-BFF1-B949-AD47-E48C5835F1FB}" type="datetimeFigureOut">
              <a:rPr lang="en-US" smtClean="0"/>
              <a:t>7/9/2025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866733-B904-C84A-937B-5FAEB6B69CA7}" type="slidenum">
              <a:rPr lang="en-US" smtClean="0"/>
              <a:t>‹#›</a:t>
            </a:fld>
            <a:endParaRPr lang="en-US"/>
          </a:p>
        </p:txBody>
      </p:sp>
      <p:pic>
        <p:nvPicPr>
          <p:cNvPr id="7" name="Picture 6"/>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4342204" y="6403626"/>
            <a:ext cx="3324098" cy="240487"/>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E7D76F7-BFF1-B949-AD47-E48C5835F1FB}" type="datetimeFigureOut">
              <a:rPr lang="en-US" smtClean="0"/>
              <a:t>7/9/2025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866733-B904-C84A-937B-5FAEB6B69CA7}"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67761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venir Book" charset="0"/>
              </a:defRPr>
            </a:lvl1pPr>
          </a:lstStyle>
          <a:p>
            <a:fld id="{5E7D76F7-BFF1-B949-AD47-E48C5835F1FB}" type="datetimeFigureOut">
              <a:rPr lang="en-US" smtClean="0"/>
              <a:pPr/>
              <a:t>7/9/2025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venir Book"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venir Book" charset="0"/>
              </a:defRPr>
            </a:lvl1pPr>
          </a:lstStyle>
          <a:p>
            <a:fld id="{29866733-B904-C84A-937B-5FAEB6B69CA7}" type="slidenum">
              <a:rPr lang="en-US" smtClean="0"/>
              <a:pPr/>
              <a:t>‹#›</a:t>
            </a:fld>
            <a:endParaRPr lang="en-US" dirty="0"/>
          </a:p>
        </p:txBody>
      </p:sp>
      <p:pic>
        <p:nvPicPr>
          <p:cNvPr id="8" name="Picture 7"/>
          <p:cNvPicPr>
            <a:picLocks noChangeAspect="1"/>
          </p:cNvPicPr>
          <p:nvPr userDrawn="1"/>
        </p:nvPicPr>
        <p:blipFill>
          <a:blip r:embed="rId14">
            <a:alphaModFix/>
            <a:extLst>
              <a:ext uri="{28A0092B-C50C-407E-A947-70E740481C1C}">
                <a14:useLocalDpi xmlns:a14="http://schemas.microsoft.com/office/drawing/2010/main" val="0"/>
              </a:ext>
            </a:extLst>
          </a:blip>
          <a:stretch>
            <a:fillRect/>
          </a:stretch>
        </p:blipFill>
        <p:spPr>
          <a:xfrm>
            <a:off x="4342204" y="6403626"/>
            <a:ext cx="3324098" cy="240487"/>
          </a:xfrm>
          <a:prstGeom prst="rect">
            <a:avLst/>
          </a:prstGeom>
        </p:spPr>
      </p:pic>
    </p:spTree>
    <p:extLst>
      <p:ext uri="{BB962C8B-B14F-4D97-AF65-F5344CB8AC3E}">
        <p14:creationId xmlns:p14="http://schemas.microsoft.com/office/powerpoint/2010/main" val="7531503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76" r:id="rId4"/>
    <p:sldLayoutId id="2147483677" r:id="rId5"/>
    <p:sldLayoutId id="2147483678" r:id="rId6"/>
    <p:sldLayoutId id="2147483667" r:id="rId7"/>
    <p:sldLayoutId id="2147483679" r:id="rId8"/>
    <p:sldLayoutId id="2147483666" r:id="rId9"/>
    <p:sldLayoutId id="2147483665" r:id="rId10"/>
    <p:sldLayoutId id="2147483669" r:id="rId11"/>
    <p:sldLayoutId id="2147483675" r:id="rId12"/>
  </p:sldLayoutIdLst>
  <p:txStyles>
    <p:titleStyle>
      <a:lvl1pPr algn="ctr" defTabSz="914400" rtl="0" eaLnBrk="1" latinLnBrk="0" hangingPunct="1">
        <a:lnSpc>
          <a:spcPct val="90000"/>
        </a:lnSpc>
        <a:spcBef>
          <a:spcPct val="0"/>
        </a:spcBef>
        <a:buNone/>
        <a:defRPr sz="4400" b="0" i="0" kern="1200">
          <a:solidFill>
            <a:schemeClr val="accent1"/>
          </a:solidFill>
          <a:latin typeface="Avenir Book" charset="0"/>
          <a:ea typeface="Avenir Book" charset="0"/>
          <a:cs typeface="Avenir Book"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accent1">
              <a:lumMod val="75000"/>
            </a:schemeClr>
          </a:solidFill>
          <a:latin typeface="Avenir Book"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accent2"/>
          </a:solidFill>
          <a:latin typeface="Avenir Book"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accent4"/>
          </a:solidFill>
          <a:latin typeface="Avenir Book"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5"/>
          </a:solidFill>
          <a:latin typeface="Avenir Book"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6"/>
          </a:solidFill>
          <a:latin typeface="Avenir Book"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67761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venir Book" charset="0"/>
              </a:defRPr>
            </a:lvl1pPr>
          </a:lstStyle>
          <a:p>
            <a:fld id="{5E7D76F7-BFF1-B949-AD47-E48C5835F1FB}" type="datetimeFigureOut">
              <a:rPr lang="en-US" smtClean="0"/>
              <a:pPr/>
              <a:t>7/9/2025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venir Book"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venir Book" charset="0"/>
              </a:defRPr>
            </a:lvl1pPr>
          </a:lstStyle>
          <a:p>
            <a:fld id="{29866733-B904-C84A-937B-5FAEB6B69CA7}" type="slidenum">
              <a:rPr lang="en-US" smtClean="0"/>
              <a:pPr/>
              <a:t>‹#›</a:t>
            </a:fld>
            <a:endParaRPr lang="en-US" dirty="0"/>
          </a:p>
        </p:txBody>
      </p:sp>
      <p:pic>
        <p:nvPicPr>
          <p:cNvPr id="8" name="Picture 7"/>
          <p:cNvPicPr>
            <a:picLocks noChangeAspect="1"/>
          </p:cNvPicPr>
          <p:nvPr/>
        </p:nvPicPr>
        <p:blipFill>
          <a:blip r:embed="rId14">
            <a:alphaModFix/>
            <a:extLst>
              <a:ext uri="{28A0092B-C50C-407E-A947-70E740481C1C}">
                <a14:useLocalDpi xmlns:a14="http://schemas.microsoft.com/office/drawing/2010/main" val="0"/>
              </a:ext>
            </a:extLst>
          </a:blip>
          <a:stretch>
            <a:fillRect/>
          </a:stretch>
        </p:blipFill>
        <p:spPr>
          <a:xfrm>
            <a:off x="4342204" y="6403626"/>
            <a:ext cx="3324098" cy="240487"/>
          </a:xfrm>
          <a:prstGeom prst="rect">
            <a:avLst/>
          </a:prstGeom>
        </p:spPr>
      </p:pic>
      <p:pic>
        <p:nvPicPr>
          <p:cNvPr id="9" name="Picture 8"/>
          <p:cNvPicPr>
            <a:picLocks noChangeAspect="1"/>
          </p:cNvPicPr>
          <p:nvPr userDrawn="1"/>
        </p:nvPicPr>
        <p:blipFill>
          <a:blip r:embed="rId14">
            <a:alphaModFix/>
            <a:extLst>
              <a:ext uri="{28A0092B-C50C-407E-A947-70E740481C1C}">
                <a14:useLocalDpi xmlns:a14="http://schemas.microsoft.com/office/drawing/2010/main" val="0"/>
              </a:ext>
            </a:extLst>
          </a:blip>
          <a:stretch>
            <a:fillRect/>
          </a:stretch>
        </p:blipFill>
        <p:spPr>
          <a:xfrm>
            <a:off x="4342204" y="6403626"/>
            <a:ext cx="3324098" cy="240487"/>
          </a:xfrm>
          <a:prstGeom prst="rect">
            <a:avLst/>
          </a:prstGeom>
        </p:spPr>
      </p:pic>
    </p:spTree>
    <p:extLst>
      <p:ext uri="{BB962C8B-B14F-4D97-AF65-F5344CB8AC3E}">
        <p14:creationId xmlns:p14="http://schemas.microsoft.com/office/powerpoint/2010/main" val="779428332"/>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p:txStyles>
    <p:titleStyle>
      <a:lvl1pPr algn="ctr" defTabSz="914400" rtl="0" eaLnBrk="1" latinLnBrk="0" hangingPunct="1">
        <a:lnSpc>
          <a:spcPct val="90000"/>
        </a:lnSpc>
        <a:spcBef>
          <a:spcPct val="0"/>
        </a:spcBef>
        <a:buNone/>
        <a:defRPr sz="4400" b="0" i="0" kern="1200">
          <a:solidFill>
            <a:schemeClr val="accent1"/>
          </a:solidFill>
          <a:latin typeface="Avenir Book" charset="0"/>
          <a:ea typeface="Avenir Book" charset="0"/>
          <a:cs typeface="Avenir Book"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accent1">
              <a:lumMod val="75000"/>
            </a:schemeClr>
          </a:solidFill>
          <a:latin typeface="Avenir Book"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accent2"/>
          </a:solidFill>
          <a:latin typeface="Avenir Book"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accent4"/>
          </a:solidFill>
          <a:latin typeface="Avenir Book"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5"/>
          </a:solidFill>
          <a:latin typeface="Avenir Book"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6"/>
          </a:solidFill>
          <a:latin typeface="Avenir Book"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solidFill>
                  <a:prstClr val="black">
                    <a:tint val="75000"/>
                  </a:prstClr>
                </a:solidFill>
              </a:rPr>
              <a:pPr/>
              <a:t>7/9/2025</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
        <p:nvSpPr>
          <p:cNvPr id="7" name="Rectangle 6"/>
          <p:cNvSpPr/>
          <p:nvPr userDrawn="1"/>
        </p:nvSpPr>
        <p:spPr>
          <a:xfrm>
            <a:off x="3875666" y="6791706"/>
            <a:ext cx="1397353" cy="132588"/>
          </a:xfrm>
          <a:prstGeom prst="rect">
            <a:avLst/>
          </a:prstGeom>
          <a:solidFill>
            <a:srgbClr val="FE6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5380010" y="6791706"/>
            <a:ext cx="1397353" cy="13258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6855167" y="6791706"/>
            <a:ext cx="1397353" cy="1325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630276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hyperlink" Target="https://www.hr.uillinois.edu/contacts" TargetMode="External"/><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hyperlink" Target="https://hrreportingportal.uillinois.edu/Reports/" TargetMode="External"/><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hyperlink" Target="https://www.hr.uillinois.edu/cms/One.aspx?portalId=4292&amp;pageId=5601" TargetMode="External"/><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hyperlink" Target="https://www.hr.uillinois.edu/cms/One.aspx?portalId=4292&amp;pageId=5601" TargetMode="External"/><Relationship Id="rId2" Type="http://schemas.openxmlformats.org/officeDocument/2006/relationships/notesSlide" Target="../notesSlides/notesSlide5.xml"/><Relationship Id="rId1" Type="http://schemas.openxmlformats.org/officeDocument/2006/relationships/slideLayout" Target="../slideLayouts/slideLayout30.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05405" y="4100212"/>
            <a:ext cx="10548395" cy="886655"/>
          </a:xfrm>
        </p:spPr>
        <p:txBody>
          <a:bodyPr>
            <a:normAutofit fontScale="90000"/>
          </a:bodyPr>
          <a:lstStyle/>
          <a:p>
            <a:r>
              <a:rPr lang="en-US" dirty="0"/>
              <a:t>Academic Vacation and Sick Leave Maintenance Instructions</a:t>
            </a:r>
          </a:p>
        </p:txBody>
      </p:sp>
      <p:sp>
        <p:nvSpPr>
          <p:cNvPr id="3" name="Text Placeholder 2"/>
          <p:cNvSpPr>
            <a:spLocks noGrp="1"/>
          </p:cNvSpPr>
          <p:nvPr>
            <p:ph type="body" idx="1"/>
          </p:nvPr>
        </p:nvSpPr>
        <p:spPr>
          <a:xfrm>
            <a:off x="831850" y="5071406"/>
            <a:ext cx="10515600" cy="514302"/>
          </a:xfrm>
        </p:spPr>
        <p:txBody>
          <a:bodyPr/>
          <a:lstStyle/>
          <a:p>
            <a:r>
              <a:rPr lang="en-US" dirty="0"/>
              <a:t>University and System Human Resources</a:t>
            </a:r>
          </a:p>
        </p:txBody>
      </p:sp>
      <p:sp>
        <p:nvSpPr>
          <p:cNvPr id="4" name="Text Placeholder 3"/>
          <p:cNvSpPr>
            <a:spLocks noGrp="1"/>
          </p:cNvSpPr>
          <p:nvPr>
            <p:ph type="body" idx="13"/>
          </p:nvPr>
        </p:nvSpPr>
        <p:spPr/>
        <p:txBody>
          <a:bodyPr/>
          <a:lstStyle/>
          <a:p>
            <a:r>
              <a:rPr lang="en-US" dirty="0"/>
              <a:t>Fall 2025</a:t>
            </a:r>
          </a:p>
        </p:txBody>
      </p:sp>
    </p:spTree>
    <p:extLst>
      <p:ext uri="{BB962C8B-B14F-4D97-AF65-F5344CB8AC3E}">
        <p14:creationId xmlns:p14="http://schemas.microsoft.com/office/powerpoint/2010/main" val="20209068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365126"/>
            <a:ext cx="10515600" cy="608542"/>
          </a:xfrm>
        </p:spPr>
        <p:txBody>
          <a:bodyPr>
            <a:normAutofit/>
          </a:bodyPr>
          <a:lstStyle/>
          <a:p>
            <a:pPr algn="ctr"/>
            <a:r>
              <a:rPr lang="en-US" altLang="en-US" sz="2800" b="1" dirty="0">
                <a:solidFill>
                  <a:srgbClr val="0556AC"/>
                </a:solidFill>
                <a:latin typeface="Avenir Roman" charset="0"/>
                <a:ea typeface="Avenir Roman" charset="0"/>
                <a:cs typeface="Avenir Roman" charset="0"/>
              </a:rPr>
              <a:t>Reporting for 12 Month Employees</a:t>
            </a:r>
            <a:endParaRPr lang="en-US" sz="2800" b="1" dirty="0">
              <a:solidFill>
                <a:srgbClr val="0556AC"/>
              </a:solidFill>
              <a:latin typeface="Avenir Roman" charset="0"/>
              <a:ea typeface="Avenir Roman" charset="0"/>
              <a:cs typeface="Avenir Roman" charset="0"/>
            </a:endParaRPr>
          </a:p>
        </p:txBody>
      </p:sp>
      <p:sp>
        <p:nvSpPr>
          <p:cNvPr id="6" name="TextBox 5"/>
          <p:cNvSpPr txBox="1"/>
          <p:nvPr/>
        </p:nvSpPr>
        <p:spPr>
          <a:xfrm>
            <a:off x="600891" y="1140717"/>
            <a:ext cx="11207931" cy="4819781"/>
          </a:xfrm>
          <a:prstGeom prst="rect">
            <a:avLst/>
          </a:prstGeom>
          <a:noFill/>
        </p:spPr>
        <p:txBody>
          <a:bodyPr wrap="square" rtlCol="0">
            <a:spAutoFit/>
          </a:bodyPr>
          <a:lstStyle/>
          <a:p>
            <a:pPr marL="342900" indent="-342900">
              <a:lnSpc>
                <a:spcPct val="80000"/>
              </a:lnSpc>
              <a:buFont typeface="Arial" panose="020B0604020202020204" pitchFamily="34" charset="0"/>
              <a:buChar char="•"/>
            </a:pPr>
            <a:r>
              <a:rPr lang="en-US" altLang="en-US" sz="3200" dirty="0"/>
              <a:t>Between 8/16/24 and 8/15/25, 12-month employees accrue all of their leave for the academic year.</a:t>
            </a:r>
          </a:p>
          <a:p>
            <a:pPr marL="342900" indent="-342900">
              <a:lnSpc>
                <a:spcPct val="80000"/>
              </a:lnSpc>
              <a:buFont typeface="Arial" panose="020B0604020202020204" pitchFamily="34" charset="0"/>
              <a:buChar char="•"/>
            </a:pPr>
            <a:r>
              <a:rPr lang="en-US" altLang="en-US" sz="3200" dirty="0"/>
              <a:t>According to the rules below, you may need to make adjustments to the TAKEN field in SICK.</a:t>
            </a:r>
          </a:p>
          <a:p>
            <a:pPr marL="342900" indent="-342900">
              <a:lnSpc>
                <a:spcPct val="80000"/>
              </a:lnSpc>
              <a:buFont typeface="Arial" panose="020B0604020202020204" pitchFamily="34" charset="0"/>
              <a:buChar char="•"/>
            </a:pPr>
            <a:r>
              <a:rPr lang="en-US" altLang="en-US" sz="3200" dirty="0"/>
              <a:t>According to policy, sick leave is used in this order:</a:t>
            </a:r>
          </a:p>
          <a:p>
            <a:pPr marL="800100" lvl="1" indent="-342900">
              <a:lnSpc>
                <a:spcPct val="80000"/>
              </a:lnSpc>
              <a:buFont typeface="Arial" panose="020B0604020202020204" pitchFamily="34" charset="0"/>
              <a:buChar char="•"/>
            </a:pPr>
            <a:r>
              <a:rPr lang="en-US" altLang="en-US" sz="3200" dirty="0"/>
              <a:t>first use cumulative SICK Accrual from this academic year (96 hours/12 days), </a:t>
            </a:r>
          </a:p>
          <a:p>
            <a:pPr marL="800100" lvl="1" indent="-342900">
              <a:lnSpc>
                <a:spcPct val="80000"/>
              </a:lnSpc>
              <a:buFont typeface="Arial" panose="020B0604020202020204" pitchFamily="34" charset="0"/>
              <a:buChar char="•"/>
            </a:pPr>
            <a:r>
              <a:rPr lang="en-US" altLang="en-US" sz="3200" dirty="0"/>
              <a:t>then non-cumulative SICN Accrual (104.04 hours/13 days), </a:t>
            </a:r>
          </a:p>
          <a:p>
            <a:pPr marL="800100" lvl="1" indent="-342900">
              <a:lnSpc>
                <a:spcPct val="80000"/>
              </a:lnSpc>
              <a:buFont typeface="Arial" panose="020B0604020202020204" pitchFamily="34" charset="0"/>
              <a:buChar char="•"/>
            </a:pPr>
            <a:r>
              <a:rPr lang="en-US" altLang="en-US" sz="3200" dirty="0"/>
              <a:t>and finally, Begin Balance in SICK</a:t>
            </a:r>
          </a:p>
          <a:p>
            <a:pPr lvl="1">
              <a:lnSpc>
                <a:spcPct val="80000"/>
              </a:lnSpc>
            </a:pPr>
            <a:endParaRPr lang="en-US" altLang="en-US" sz="3200" dirty="0"/>
          </a:p>
          <a:p>
            <a:pPr lvl="1">
              <a:lnSpc>
                <a:spcPct val="80000"/>
              </a:lnSpc>
            </a:pPr>
            <a:r>
              <a:rPr lang="en-US" altLang="en-US" sz="3200" dirty="0"/>
              <a:t>NOTE:  hours accrued above reflect an employee who is appointed full-time for a full academic year.</a:t>
            </a:r>
          </a:p>
        </p:txBody>
      </p:sp>
    </p:spTree>
    <p:extLst>
      <p:ext uri="{BB962C8B-B14F-4D97-AF65-F5344CB8AC3E}">
        <p14:creationId xmlns:p14="http://schemas.microsoft.com/office/powerpoint/2010/main" val="28892144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365126"/>
            <a:ext cx="10515600" cy="608542"/>
          </a:xfrm>
        </p:spPr>
        <p:txBody>
          <a:bodyPr>
            <a:normAutofit fontScale="90000"/>
          </a:bodyPr>
          <a:lstStyle/>
          <a:p>
            <a:pPr algn="ctr"/>
            <a:r>
              <a:rPr lang="en-US" altLang="en-US" sz="2800" b="1" dirty="0">
                <a:solidFill>
                  <a:srgbClr val="0556AC"/>
                </a:solidFill>
                <a:latin typeface="Avenir Roman" charset="0"/>
                <a:ea typeface="Avenir Roman" charset="0"/>
                <a:cs typeface="Avenir Roman" charset="0"/>
              </a:rPr>
              <a:t>Example of SICK and SICN usage</a:t>
            </a:r>
            <a:br>
              <a:rPr lang="en-US" altLang="en-US" sz="2800" b="1" dirty="0">
                <a:solidFill>
                  <a:srgbClr val="0556AC"/>
                </a:solidFill>
                <a:latin typeface="Avenir Roman" charset="0"/>
                <a:ea typeface="Avenir Roman" charset="0"/>
                <a:cs typeface="Avenir Roman" charset="0"/>
              </a:rPr>
            </a:br>
            <a:r>
              <a:rPr lang="en-US" altLang="en-US" sz="2800" b="1" dirty="0">
                <a:solidFill>
                  <a:srgbClr val="0556AC"/>
                </a:solidFill>
                <a:latin typeface="Avenir Roman" charset="0"/>
                <a:ea typeface="Avenir Roman" charset="0"/>
                <a:cs typeface="Avenir Roman" charset="0"/>
              </a:rPr>
              <a:t>for 12 month employee</a:t>
            </a:r>
            <a:endParaRPr lang="en-US" sz="2800" b="1" dirty="0">
              <a:solidFill>
                <a:srgbClr val="0556AC"/>
              </a:solidFill>
              <a:latin typeface="Avenir Roman" charset="0"/>
              <a:ea typeface="Avenir Roman" charset="0"/>
              <a:cs typeface="Avenir Roman" charset="0"/>
            </a:endParaRPr>
          </a:p>
        </p:txBody>
      </p:sp>
      <p:sp>
        <p:nvSpPr>
          <p:cNvPr id="6" name="TextBox 5"/>
          <p:cNvSpPr txBox="1"/>
          <p:nvPr/>
        </p:nvSpPr>
        <p:spPr>
          <a:xfrm>
            <a:off x="731518" y="1148740"/>
            <a:ext cx="10763795" cy="3108543"/>
          </a:xfrm>
          <a:prstGeom prst="rect">
            <a:avLst/>
          </a:prstGeom>
          <a:noFill/>
        </p:spPr>
        <p:txBody>
          <a:bodyPr wrap="square" rtlCol="0">
            <a:spAutoFit/>
          </a:bodyPr>
          <a:lstStyle/>
          <a:p>
            <a:pPr marL="457200" indent="-457200">
              <a:buFont typeface="Arial" panose="020B0604020202020204" pitchFamily="34" charset="0"/>
              <a:buChar char="•"/>
            </a:pPr>
            <a:r>
              <a:rPr lang="en-US" altLang="en-US" sz="2800" dirty="0"/>
              <a:t>A full time 12-month employee had a beginning balance of 100 hours of cumulative sick leave (SICK) and accrued all of their sick leave and reports all used sick leave for the period 8/16/24 to 8/15/25.  </a:t>
            </a:r>
          </a:p>
          <a:p>
            <a:pPr marL="457200" indent="-457200">
              <a:buFont typeface="Arial" panose="020B0604020202020204" pitchFamily="34" charset="0"/>
              <a:buChar char="•"/>
            </a:pPr>
            <a:r>
              <a:rPr lang="en-US" altLang="en-US" sz="2800" dirty="0"/>
              <a:t>The employee accrued 96 hours (12 days) of cumulative sick leave and 104.04 hours (13 days) of non-cumulative sick leave (SICN).  </a:t>
            </a:r>
          </a:p>
          <a:p>
            <a:pPr marL="457200" indent="-457200">
              <a:buFont typeface="Arial" panose="020B0604020202020204" pitchFamily="34" charset="0"/>
              <a:buChar char="•"/>
            </a:pPr>
            <a:r>
              <a:rPr lang="en-US" altLang="en-US" sz="2800" dirty="0"/>
              <a:t>The employee reported to the unit that they had used 240 hours of sick leave. </a:t>
            </a:r>
          </a:p>
        </p:txBody>
      </p:sp>
      <p:graphicFrame>
        <p:nvGraphicFramePr>
          <p:cNvPr id="4" name="Group 39"/>
          <p:cNvGraphicFramePr>
            <a:graphicFrameLocks/>
          </p:cNvGraphicFramePr>
          <p:nvPr>
            <p:extLst>
              <p:ext uri="{D42A27DB-BD31-4B8C-83A1-F6EECF244321}">
                <p14:modId xmlns:p14="http://schemas.microsoft.com/office/powerpoint/2010/main" val="88173222"/>
              </p:ext>
            </p:extLst>
          </p:nvPr>
        </p:nvGraphicFramePr>
        <p:xfrm>
          <a:off x="3005666" y="4250266"/>
          <a:ext cx="5943600" cy="1676401"/>
        </p:xfrm>
        <a:graphic>
          <a:graphicData uri="http://schemas.openxmlformats.org/drawingml/2006/table">
            <a:tbl>
              <a:tblPr/>
              <a:tblGrid>
                <a:gridCol w="857250">
                  <a:extLst>
                    <a:ext uri="{9D8B030D-6E8A-4147-A177-3AD203B41FA5}">
                      <a16:colId xmlns:a16="http://schemas.microsoft.com/office/drawing/2014/main" val="20000"/>
                    </a:ext>
                  </a:extLst>
                </a:gridCol>
                <a:gridCol w="1695450">
                  <a:extLst>
                    <a:ext uri="{9D8B030D-6E8A-4147-A177-3AD203B41FA5}">
                      <a16:colId xmlns:a16="http://schemas.microsoft.com/office/drawing/2014/main" val="20001"/>
                    </a:ext>
                  </a:extLst>
                </a:gridCol>
                <a:gridCol w="1695450">
                  <a:extLst>
                    <a:ext uri="{9D8B030D-6E8A-4147-A177-3AD203B41FA5}">
                      <a16:colId xmlns:a16="http://schemas.microsoft.com/office/drawing/2014/main" val="20002"/>
                    </a:ext>
                  </a:extLst>
                </a:gridCol>
                <a:gridCol w="1695450">
                  <a:extLst>
                    <a:ext uri="{9D8B030D-6E8A-4147-A177-3AD203B41FA5}">
                      <a16:colId xmlns:a16="http://schemas.microsoft.com/office/drawing/2014/main" val="20003"/>
                    </a:ext>
                  </a:extLst>
                </a:gridCol>
              </a:tblGrid>
              <a:tr h="640054">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endParaRPr kumimoji="0" lang="en-US" sz="1800" b="0" i="0" u="none" strike="noStrike" cap="none" normalizeH="0" baseline="0">
                        <a:ln>
                          <a:noFill/>
                        </a:ln>
                        <a:solidFill>
                          <a:schemeClr val="tx1"/>
                        </a:solidFill>
                        <a:effectLst/>
                        <a:latin typeface="Helvetica" pitchFamily="34" charset="0"/>
                      </a:endParaRPr>
                    </a:p>
                  </a:txBody>
                  <a:tcPr marT="45707" marB="45707"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1800" b="0" i="0" u="none" strike="noStrike" cap="none" normalizeH="0" baseline="0">
                          <a:ln>
                            <a:noFill/>
                          </a:ln>
                          <a:solidFill>
                            <a:schemeClr val="tx1"/>
                          </a:solidFill>
                          <a:effectLst/>
                          <a:latin typeface="Helvetica" pitchFamily="34" charset="0"/>
                        </a:rPr>
                        <a:t>Beginning Balance</a:t>
                      </a:r>
                    </a:p>
                  </a:txBody>
                  <a:tcPr marT="45707" marB="45707"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1800" b="0" i="0" u="none" strike="noStrike" cap="none" normalizeH="0" baseline="0">
                          <a:ln>
                            <a:noFill/>
                          </a:ln>
                          <a:solidFill>
                            <a:schemeClr val="tx1"/>
                          </a:solidFill>
                          <a:effectLst/>
                          <a:latin typeface="Helvetica" pitchFamily="34" charset="0"/>
                        </a:rPr>
                        <a:t>Accrued</a:t>
                      </a:r>
                    </a:p>
                  </a:txBody>
                  <a:tcPr marT="45707" marB="45707"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1800" b="0" i="0" u="none" strike="noStrike" cap="none" normalizeH="0" baseline="0">
                          <a:ln>
                            <a:noFill/>
                          </a:ln>
                          <a:solidFill>
                            <a:schemeClr val="tx1"/>
                          </a:solidFill>
                          <a:effectLst/>
                          <a:latin typeface="Helvetica" pitchFamily="34" charset="0"/>
                        </a:rPr>
                        <a:t>Current Available</a:t>
                      </a:r>
                    </a:p>
                  </a:txBody>
                  <a:tcPr marT="45707" marB="45707"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03097">
                <a:tc>
                  <a:txBody>
                    <a:bodyPr/>
                    <a:lstStyle/>
                    <a:p>
                      <a:pPr marL="0" marR="0" lvl="0" indent="0" algn="r"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1800" b="0" i="0" u="none" strike="noStrike" cap="none" normalizeH="0" baseline="0">
                          <a:ln>
                            <a:noFill/>
                          </a:ln>
                          <a:solidFill>
                            <a:schemeClr val="tx1"/>
                          </a:solidFill>
                          <a:effectLst/>
                          <a:latin typeface="Helvetica" pitchFamily="34" charset="0"/>
                        </a:rPr>
                        <a:t>SICK</a:t>
                      </a:r>
                    </a:p>
                  </a:txBody>
                  <a:tcPr marT="45707" marB="45707"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1800" b="0" i="0" u="none" strike="noStrike" cap="none" normalizeH="0" baseline="0">
                          <a:ln>
                            <a:noFill/>
                          </a:ln>
                          <a:solidFill>
                            <a:schemeClr val="tx1"/>
                          </a:solidFill>
                          <a:effectLst/>
                          <a:latin typeface="Helvetica" pitchFamily="34" charset="0"/>
                        </a:rPr>
                        <a:t>100</a:t>
                      </a:r>
                    </a:p>
                  </a:txBody>
                  <a:tcPr marT="45707" marB="45707"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1800" b="0" i="0" u="none" strike="noStrike" cap="none" normalizeH="0" baseline="0">
                          <a:ln>
                            <a:noFill/>
                          </a:ln>
                          <a:solidFill>
                            <a:schemeClr val="tx1"/>
                          </a:solidFill>
                          <a:effectLst/>
                          <a:latin typeface="Helvetica" pitchFamily="34" charset="0"/>
                        </a:rPr>
                        <a:t>96</a:t>
                      </a:r>
                    </a:p>
                  </a:txBody>
                  <a:tcPr marT="45707" marB="45707"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1800" b="0" i="0" u="none" strike="noStrike" cap="none" normalizeH="0" baseline="0">
                          <a:ln>
                            <a:noFill/>
                          </a:ln>
                          <a:solidFill>
                            <a:schemeClr val="tx1"/>
                          </a:solidFill>
                          <a:effectLst/>
                          <a:latin typeface="Helvetica" pitchFamily="34" charset="0"/>
                        </a:rPr>
                        <a:t>196</a:t>
                      </a:r>
                    </a:p>
                  </a:txBody>
                  <a:tcPr marT="45707" marB="45707"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33250">
                <a:tc>
                  <a:txBody>
                    <a:bodyPr/>
                    <a:lstStyle/>
                    <a:p>
                      <a:pPr marL="0" marR="0" lvl="0" indent="0" algn="r"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1800" b="0" i="0" u="none" strike="noStrike" cap="none" normalizeH="0" baseline="0">
                          <a:ln>
                            <a:noFill/>
                          </a:ln>
                          <a:solidFill>
                            <a:schemeClr val="tx1"/>
                          </a:solidFill>
                          <a:effectLst/>
                          <a:latin typeface="Helvetica" pitchFamily="34" charset="0"/>
                        </a:rPr>
                        <a:t>SICN</a:t>
                      </a:r>
                    </a:p>
                  </a:txBody>
                  <a:tcPr marT="45707" marB="45707"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1800" b="0" i="0" u="none" strike="noStrike" cap="none" normalizeH="0" baseline="0">
                          <a:ln>
                            <a:noFill/>
                          </a:ln>
                          <a:solidFill>
                            <a:schemeClr val="tx1"/>
                          </a:solidFill>
                          <a:effectLst/>
                          <a:latin typeface="Helvetica" pitchFamily="34" charset="0"/>
                        </a:rPr>
                        <a:t>0</a:t>
                      </a:r>
                    </a:p>
                  </a:txBody>
                  <a:tcPr marT="45707" marB="45707"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1800" b="0" i="0" u="none" strike="noStrike" cap="none" normalizeH="0" baseline="0" dirty="0">
                          <a:ln>
                            <a:noFill/>
                          </a:ln>
                          <a:solidFill>
                            <a:schemeClr val="tx1"/>
                          </a:solidFill>
                          <a:effectLst/>
                          <a:latin typeface="Helvetica" pitchFamily="34" charset="0"/>
                        </a:rPr>
                        <a:t>104.04</a:t>
                      </a:r>
                    </a:p>
                  </a:txBody>
                  <a:tcPr marT="45707" marB="45707"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1800" b="0" i="0" u="none" strike="noStrike" cap="none" normalizeH="0" baseline="0" dirty="0">
                          <a:ln>
                            <a:noFill/>
                          </a:ln>
                          <a:solidFill>
                            <a:schemeClr val="tx1"/>
                          </a:solidFill>
                          <a:effectLst/>
                          <a:latin typeface="Helvetica" pitchFamily="34" charset="0"/>
                        </a:rPr>
                        <a:t>104.04</a:t>
                      </a:r>
                    </a:p>
                  </a:txBody>
                  <a:tcPr marT="45707" marB="45707"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7" name="Rectangle 32"/>
          <p:cNvSpPr>
            <a:spLocks noChangeArrowheads="1"/>
          </p:cNvSpPr>
          <p:nvPr/>
        </p:nvSpPr>
        <p:spPr bwMode="auto">
          <a:xfrm>
            <a:off x="2878667" y="6127750"/>
            <a:ext cx="53165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lr>
                <a:schemeClr val="tx2"/>
              </a:buClr>
              <a:buSzPct val="60000"/>
              <a:buFont typeface="Wingdings" panose="05000000000000000000" pitchFamily="2" charset="2"/>
              <a:buChar char="n"/>
              <a:defRPr sz="3200">
                <a:solidFill>
                  <a:schemeClr val="tx1"/>
                </a:solidFill>
                <a:latin typeface="Helvetica" panose="020B0604020202020204" pitchFamily="34" charset="0"/>
              </a:defRPr>
            </a:lvl1pPr>
            <a:lvl2pPr>
              <a:spcBef>
                <a:spcPct val="20000"/>
              </a:spcBef>
              <a:buClr>
                <a:srgbClr val="A50021"/>
              </a:buClr>
              <a:buSzPct val="55000"/>
              <a:buFont typeface="Wingdings" panose="05000000000000000000" pitchFamily="2" charset="2"/>
              <a:buChar char="n"/>
              <a:defRPr sz="2800">
                <a:solidFill>
                  <a:schemeClr val="tx1"/>
                </a:solidFill>
                <a:latin typeface="Helvetica" panose="020B0604020202020204" pitchFamily="34" charset="0"/>
              </a:defRPr>
            </a:lvl2pPr>
            <a:lvl3pPr marL="1143000" indent="-228600">
              <a:spcBef>
                <a:spcPct val="20000"/>
              </a:spcBef>
              <a:buClr>
                <a:schemeClr val="accent2"/>
              </a:buClr>
              <a:buSzPct val="50000"/>
              <a:buFont typeface="Wingdings" panose="05000000000000000000" pitchFamily="2" charset="2"/>
              <a:buChar char="n"/>
              <a:defRPr sz="2400">
                <a:solidFill>
                  <a:schemeClr val="tx1"/>
                </a:solidFill>
                <a:latin typeface="Helvetica" panose="020B0604020202020204" pitchFamily="34" charset="0"/>
              </a:defRPr>
            </a:lvl3pPr>
            <a:lvl4pPr marL="1600200" indent="-228600">
              <a:spcBef>
                <a:spcPct val="20000"/>
              </a:spcBef>
              <a:buClr>
                <a:schemeClr val="tx2"/>
              </a:buClr>
              <a:buSzPct val="55000"/>
              <a:buFont typeface="Wingdings" panose="05000000000000000000" pitchFamily="2" charset="2"/>
              <a:buChar char="n"/>
              <a:defRPr sz="2000">
                <a:solidFill>
                  <a:schemeClr val="tx1"/>
                </a:solidFill>
                <a:latin typeface="Helvetica" panose="020B0604020202020204" pitchFamily="34" charset="0"/>
              </a:defRPr>
            </a:lvl4pPr>
            <a:lvl5pPr marL="2057400" indent="-228600">
              <a:spcBef>
                <a:spcPct val="20000"/>
              </a:spcBef>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9pPr>
          </a:lstStyle>
          <a:p>
            <a:pPr lvl="1" eaLnBrk="1" hangingPunct="1">
              <a:lnSpc>
                <a:spcPct val="80000"/>
              </a:lnSpc>
              <a:buFont typeface="Wingdings" panose="05000000000000000000" pitchFamily="2" charset="2"/>
              <a:buNone/>
            </a:pPr>
            <a:r>
              <a:rPr lang="en-US" altLang="en-US" sz="2000" dirty="0">
                <a:latin typeface="Arial Black" panose="020B0A04020102020204" pitchFamily="34" charset="0"/>
              </a:rPr>
              <a:t>Total sick leave used = 240 hours</a:t>
            </a:r>
          </a:p>
        </p:txBody>
      </p:sp>
    </p:spTree>
    <p:extLst>
      <p:ext uri="{BB962C8B-B14F-4D97-AF65-F5344CB8AC3E}">
        <p14:creationId xmlns:p14="http://schemas.microsoft.com/office/powerpoint/2010/main" val="38884887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365126"/>
            <a:ext cx="10515600" cy="608542"/>
          </a:xfrm>
        </p:spPr>
        <p:txBody>
          <a:bodyPr>
            <a:normAutofit fontScale="90000"/>
          </a:bodyPr>
          <a:lstStyle/>
          <a:p>
            <a:pPr algn="ctr"/>
            <a:r>
              <a:rPr lang="en-US" altLang="en-US" sz="2800" b="1" dirty="0">
                <a:solidFill>
                  <a:srgbClr val="0556AC"/>
                </a:solidFill>
                <a:latin typeface="Avenir Roman" charset="0"/>
                <a:ea typeface="Avenir Roman" charset="0"/>
                <a:cs typeface="Avenir Roman" charset="0"/>
              </a:rPr>
              <a:t>Example of SICK and SICN usage</a:t>
            </a:r>
            <a:br>
              <a:rPr lang="en-US" altLang="en-US" sz="2800" b="1" dirty="0">
                <a:solidFill>
                  <a:srgbClr val="0556AC"/>
                </a:solidFill>
                <a:latin typeface="Avenir Roman" charset="0"/>
                <a:ea typeface="Avenir Roman" charset="0"/>
                <a:cs typeface="Avenir Roman" charset="0"/>
              </a:rPr>
            </a:br>
            <a:r>
              <a:rPr lang="en-US" altLang="en-US" sz="2800" b="1" dirty="0">
                <a:solidFill>
                  <a:srgbClr val="0556AC"/>
                </a:solidFill>
                <a:latin typeface="Avenir Roman" charset="0"/>
                <a:ea typeface="Avenir Roman" charset="0"/>
                <a:cs typeface="Avenir Roman" charset="0"/>
              </a:rPr>
              <a:t>for 12 month employee, cont.</a:t>
            </a:r>
            <a:endParaRPr lang="en-US" sz="2800" b="1" dirty="0">
              <a:solidFill>
                <a:srgbClr val="0556AC"/>
              </a:solidFill>
              <a:latin typeface="Avenir Roman" charset="0"/>
              <a:ea typeface="Avenir Roman" charset="0"/>
              <a:cs typeface="Avenir Roman" charset="0"/>
            </a:endParaRPr>
          </a:p>
        </p:txBody>
      </p:sp>
      <p:graphicFrame>
        <p:nvGraphicFramePr>
          <p:cNvPr id="4" name="Group 243"/>
          <p:cNvGraphicFramePr>
            <a:graphicFrameLocks/>
          </p:cNvGraphicFramePr>
          <p:nvPr>
            <p:extLst>
              <p:ext uri="{D42A27DB-BD31-4B8C-83A1-F6EECF244321}">
                <p14:modId xmlns:p14="http://schemas.microsoft.com/office/powerpoint/2010/main" val="1571741454"/>
              </p:ext>
            </p:extLst>
          </p:nvPr>
        </p:nvGraphicFramePr>
        <p:xfrm>
          <a:off x="1574800" y="1303866"/>
          <a:ext cx="8314266" cy="5198532"/>
        </p:xfrm>
        <a:graphic>
          <a:graphicData uri="http://schemas.openxmlformats.org/drawingml/2006/table">
            <a:tbl>
              <a:tblPr/>
              <a:tblGrid>
                <a:gridCol w="5802665">
                  <a:extLst>
                    <a:ext uri="{9D8B030D-6E8A-4147-A177-3AD203B41FA5}">
                      <a16:colId xmlns:a16="http://schemas.microsoft.com/office/drawing/2014/main" val="20000"/>
                    </a:ext>
                  </a:extLst>
                </a:gridCol>
                <a:gridCol w="2511601">
                  <a:extLst>
                    <a:ext uri="{9D8B030D-6E8A-4147-A177-3AD203B41FA5}">
                      <a16:colId xmlns:a16="http://schemas.microsoft.com/office/drawing/2014/main" val="20001"/>
                    </a:ext>
                  </a:extLst>
                </a:gridCol>
              </a:tblGrid>
              <a:tr h="672021">
                <a:tc>
                  <a:txBody>
                    <a:bodyPr/>
                    <a:lstStyle>
                      <a:lvl1pPr marL="0" algn="l" defTabSz="914400" rtl="0" eaLnBrk="1" latinLnBrk="0" hangingPunct="1">
                        <a:defRPr sz="1800" kern="1200">
                          <a:solidFill>
                            <a:schemeClr val="tx1"/>
                          </a:solidFill>
                          <a:latin typeface="Helvetica"/>
                        </a:defRPr>
                      </a:lvl1pPr>
                      <a:lvl2pPr marL="457200" algn="l" defTabSz="914400" rtl="0" eaLnBrk="1" latinLnBrk="0" hangingPunct="1">
                        <a:defRPr sz="1800" kern="1200">
                          <a:solidFill>
                            <a:schemeClr val="tx1"/>
                          </a:solidFill>
                          <a:latin typeface="Helvetica"/>
                        </a:defRPr>
                      </a:lvl2pPr>
                      <a:lvl3pPr marL="914400" algn="l" defTabSz="914400" rtl="0" eaLnBrk="1" latinLnBrk="0" hangingPunct="1">
                        <a:defRPr sz="1800" kern="1200">
                          <a:solidFill>
                            <a:schemeClr val="tx1"/>
                          </a:solidFill>
                          <a:latin typeface="Helvetica"/>
                        </a:defRPr>
                      </a:lvl3pPr>
                      <a:lvl4pPr marL="1371600" algn="l" defTabSz="914400" rtl="0" eaLnBrk="1" latinLnBrk="0" hangingPunct="1">
                        <a:defRPr sz="1800" kern="1200">
                          <a:solidFill>
                            <a:schemeClr val="tx1"/>
                          </a:solidFill>
                          <a:latin typeface="Helvetica"/>
                        </a:defRPr>
                      </a:lvl4pPr>
                      <a:lvl5pPr marL="1828800" algn="l" defTabSz="914400" rtl="0" eaLnBrk="1" latinLnBrk="0" hangingPunct="1">
                        <a:defRPr sz="1800" kern="1200">
                          <a:solidFill>
                            <a:schemeClr val="tx1"/>
                          </a:solidFill>
                          <a:latin typeface="Helvetica"/>
                        </a:defRPr>
                      </a:lvl5pPr>
                      <a:lvl6pPr marL="2286000" algn="l" defTabSz="914400" rtl="0" eaLnBrk="1" latinLnBrk="0" hangingPunct="1">
                        <a:defRPr sz="1800" kern="1200">
                          <a:solidFill>
                            <a:schemeClr val="tx1"/>
                          </a:solidFill>
                          <a:latin typeface="Helvetica"/>
                        </a:defRPr>
                      </a:lvl6pPr>
                      <a:lvl7pPr marL="2743200" algn="l" defTabSz="914400" rtl="0" eaLnBrk="1" latinLnBrk="0" hangingPunct="1">
                        <a:defRPr sz="1800" kern="1200">
                          <a:solidFill>
                            <a:schemeClr val="tx1"/>
                          </a:solidFill>
                          <a:latin typeface="Helvetica"/>
                        </a:defRPr>
                      </a:lvl7pPr>
                      <a:lvl8pPr marL="3200400" algn="l" defTabSz="914400" rtl="0" eaLnBrk="1" latinLnBrk="0" hangingPunct="1">
                        <a:defRPr sz="1800" kern="1200">
                          <a:solidFill>
                            <a:schemeClr val="tx1"/>
                          </a:solidFill>
                          <a:latin typeface="Helvetica"/>
                        </a:defRPr>
                      </a:lvl8pPr>
                      <a:lvl9pPr marL="3657600" algn="l" defTabSz="914400" rtl="0" eaLnBrk="1" latinLnBrk="0" hangingPunct="1">
                        <a:defRPr sz="1800" kern="1200">
                          <a:solidFill>
                            <a:schemeClr val="tx1"/>
                          </a:solidFill>
                          <a:latin typeface="Helvetica"/>
                        </a:defRPr>
                      </a:lvl9pPr>
                    </a:lstStyle>
                    <a:p>
                      <a:pPr marL="342900" marR="0" lvl="0" indent="-342900" algn="l" defTabSz="914400" rtl="0" eaLnBrk="1" fontAlgn="b" latinLnBrk="0" hangingPunct="1">
                        <a:lnSpc>
                          <a:spcPct val="9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Helvetica" pitchFamily="34" charset="0"/>
                          <a:cs typeface="Arial" charset="0"/>
                        </a:rPr>
                        <a:t>First use current year SICK Accrual (96 hours/12 days)</a:t>
                      </a:r>
                      <a:endParaRPr kumimoji="0" lang="en-US" sz="1800" b="0" i="0" u="none" strike="noStrike" cap="none" normalizeH="0" baseline="0" dirty="0">
                        <a:ln>
                          <a:noFill/>
                        </a:ln>
                        <a:solidFill>
                          <a:schemeClr val="tx1"/>
                        </a:solidFill>
                        <a:effectLst/>
                        <a:latin typeface="Helvetica" pitchFamily="34" charset="0"/>
                      </a:endParaRPr>
                    </a:p>
                  </a:txBody>
                  <a:tcPr marT="45725" marB="45725" anchor="b" horzOverflow="overflow">
                    <a:lnL cap="flat">
                      <a:noFill/>
                    </a:lnL>
                    <a:lnR>
                      <a:noFill/>
                    </a:lnR>
                    <a:lnT cap="flat">
                      <a:noFill/>
                    </a:lnT>
                    <a:lnB>
                      <a:noFill/>
                    </a:lnB>
                    <a:lnTlToBr>
                      <a:noFill/>
                    </a:lnTlToBr>
                    <a:lnBlToTr>
                      <a:noFill/>
                    </a:lnBlToTr>
                    <a:noFill/>
                  </a:tcPr>
                </a:tc>
                <a:tc>
                  <a:txBody>
                    <a:bodyPr/>
                    <a:lstStyle>
                      <a:lvl1pPr marL="0" algn="l" defTabSz="914400" rtl="0" eaLnBrk="1" latinLnBrk="0" hangingPunct="1">
                        <a:defRPr sz="1800" kern="1200">
                          <a:solidFill>
                            <a:schemeClr val="tx1"/>
                          </a:solidFill>
                          <a:latin typeface="Helvetica"/>
                        </a:defRPr>
                      </a:lvl1pPr>
                      <a:lvl2pPr marL="457200" algn="l" defTabSz="914400" rtl="0" eaLnBrk="1" latinLnBrk="0" hangingPunct="1">
                        <a:defRPr sz="1800" kern="1200">
                          <a:solidFill>
                            <a:schemeClr val="tx1"/>
                          </a:solidFill>
                          <a:latin typeface="Helvetica"/>
                        </a:defRPr>
                      </a:lvl2pPr>
                      <a:lvl3pPr marL="914400" algn="l" defTabSz="914400" rtl="0" eaLnBrk="1" latinLnBrk="0" hangingPunct="1">
                        <a:defRPr sz="1800" kern="1200">
                          <a:solidFill>
                            <a:schemeClr val="tx1"/>
                          </a:solidFill>
                          <a:latin typeface="Helvetica"/>
                        </a:defRPr>
                      </a:lvl3pPr>
                      <a:lvl4pPr marL="1371600" algn="l" defTabSz="914400" rtl="0" eaLnBrk="1" latinLnBrk="0" hangingPunct="1">
                        <a:defRPr sz="1800" kern="1200">
                          <a:solidFill>
                            <a:schemeClr val="tx1"/>
                          </a:solidFill>
                          <a:latin typeface="Helvetica"/>
                        </a:defRPr>
                      </a:lvl4pPr>
                      <a:lvl5pPr marL="1828800" algn="l" defTabSz="914400" rtl="0" eaLnBrk="1" latinLnBrk="0" hangingPunct="1">
                        <a:defRPr sz="1800" kern="1200">
                          <a:solidFill>
                            <a:schemeClr val="tx1"/>
                          </a:solidFill>
                          <a:latin typeface="Helvetica"/>
                        </a:defRPr>
                      </a:lvl5pPr>
                      <a:lvl6pPr marL="2286000" algn="l" defTabSz="914400" rtl="0" eaLnBrk="1" latinLnBrk="0" hangingPunct="1">
                        <a:defRPr sz="1800" kern="1200">
                          <a:solidFill>
                            <a:schemeClr val="tx1"/>
                          </a:solidFill>
                          <a:latin typeface="Helvetica"/>
                        </a:defRPr>
                      </a:lvl6pPr>
                      <a:lvl7pPr marL="2743200" algn="l" defTabSz="914400" rtl="0" eaLnBrk="1" latinLnBrk="0" hangingPunct="1">
                        <a:defRPr sz="1800" kern="1200">
                          <a:solidFill>
                            <a:schemeClr val="tx1"/>
                          </a:solidFill>
                          <a:latin typeface="Helvetica"/>
                        </a:defRPr>
                      </a:lvl7pPr>
                      <a:lvl8pPr marL="3200400" algn="l" defTabSz="914400" rtl="0" eaLnBrk="1" latinLnBrk="0" hangingPunct="1">
                        <a:defRPr sz="1800" kern="1200">
                          <a:solidFill>
                            <a:schemeClr val="tx1"/>
                          </a:solidFill>
                          <a:latin typeface="Helvetica"/>
                        </a:defRPr>
                      </a:lvl8pPr>
                      <a:lvl9pPr marL="3657600" algn="l" defTabSz="914400" rtl="0" eaLnBrk="1" latinLnBrk="0" hangingPunct="1">
                        <a:defRPr sz="1800" kern="1200">
                          <a:solidFill>
                            <a:schemeClr val="tx1"/>
                          </a:solidFill>
                          <a:latin typeface="Helvetica"/>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Helvetica" pitchFamily="34" charset="0"/>
                          <a:cs typeface="Arial" charset="0"/>
                        </a:rPr>
                        <a:t>96 hours </a:t>
                      </a:r>
                      <a:endParaRPr kumimoji="0" lang="en-US" sz="1800" b="0" i="0" u="none" strike="noStrike" cap="none" normalizeH="0" baseline="0">
                        <a:ln>
                          <a:noFill/>
                        </a:ln>
                        <a:solidFill>
                          <a:schemeClr val="tx1"/>
                        </a:solidFill>
                        <a:effectLst/>
                        <a:latin typeface="Helvetica" pitchFamily="34" charset="0"/>
                      </a:endParaRPr>
                    </a:p>
                  </a:txBody>
                  <a:tcPr marT="45725" marB="45725" anchor="b"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672021">
                <a:tc>
                  <a:txBody>
                    <a:bodyPr/>
                    <a:lstStyle>
                      <a:lvl1pPr marL="0" algn="l" defTabSz="914400" rtl="0" eaLnBrk="1" latinLnBrk="0" hangingPunct="1">
                        <a:defRPr sz="1800" kern="1200">
                          <a:solidFill>
                            <a:schemeClr val="tx1"/>
                          </a:solidFill>
                          <a:latin typeface="Helvetica"/>
                        </a:defRPr>
                      </a:lvl1pPr>
                      <a:lvl2pPr marL="457200" algn="l" defTabSz="914400" rtl="0" eaLnBrk="1" latinLnBrk="0" hangingPunct="1">
                        <a:defRPr sz="1800" kern="1200">
                          <a:solidFill>
                            <a:schemeClr val="tx1"/>
                          </a:solidFill>
                          <a:latin typeface="Helvetica"/>
                        </a:defRPr>
                      </a:lvl2pPr>
                      <a:lvl3pPr marL="914400" algn="l" defTabSz="914400" rtl="0" eaLnBrk="1" latinLnBrk="0" hangingPunct="1">
                        <a:defRPr sz="1800" kern="1200">
                          <a:solidFill>
                            <a:schemeClr val="tx1"/>
                          </a:solidFill>
                          <a:latin typeface="Helvetica"/>
                        </a:defRPr>
                      </a:lvl3pPr>
                      <a:lvl4pPr marL="1371600" algn="l" defTabSz="914400" rtl="0" eaLnBrk="1" latinLnBrk="0" hangingPunct="1">
                        <a:defRPr sz="1800" kern="1200">
                          <a:solidFill>
                            <a:schemeClr val="tx1"/>
                          </a:solidFill>
                          <a:latin typeface="Helvetica"/>
                        </a:defRPr>
                      </a:lvl4pPr>
                      <a:lvl5pPr marL="1828800" algn="l" defTabSz="914400" rtl="0" eaLnBrk="1" latinLnBrk="0" hangingPunct="1">
                        <a:defRPr sz="1800" kern="1200">
                          <a:solidFill>
                            <a:schemeClr val="tx1"/>
                          </a:solidFill>
                          <a:latin typeface="Helvetica"/>
                        </a:defRPr>
                      </a:lvl5pPr>
                      <a:lvl6pPr marL="2286000" algn="l" defTabSz="914400" rtl="0" eaLnBrk="1" latinLnBrk="0" hangingPunct="1">
                        <a:defRPr sz="1800" kern="1200">
                          <a:solidFill>
                            <a:schemeClr val="tx1"/>
                          </a:solidFill>
                          <a:latin typeface="Helvetica"/>
                        </a:defRPr>
                      </a:lvl6pPr>
                      <a:lvl7pPr marL="2743200" algn="l" defTabSz="914400" rtl="0" eaLnBrk="1" latinLnBrk="0" hangingPunct="1">
                        <a:defRPr sz="1800" kern="1200">
                          <a:solidFill>
                            <a:schemeClr val="tx1"/>
                          </a:solidFill>
                          <a:latin typeface="Helvetica"/>
                        </a:defRPr>
                      </a:lvl7pPr>
                      <a:lvl8pPr marL="3200400" algn="l" defTabSz="914400" rtl="0" eaLnBrk="1" latinLnBrk="0" hangingPunct="1">
                        <a:defRPr sz="1800" kern="1200">
                          <a:solidFill>
                            <a:schemeClr val="tx1"/>
                          </a:solidFill>
                          <a:latin typeface="Helvetica"/>
                        </a:defRPr>
                      </a:lvl8pPr>
                      <a:lvl9pPr marL="3657600" algn="l" defTabSz="914400" rtl="0" eaLnBrk="1" latinLnBrk="0" hangingPunct="1">
                        <a:defRPr sz="1800" kern="1200">
                          <a:solidFill>
                            <a:schemeClr val="tx1"/>
                          </a:solidFill>
                          <a:latin typeface="Helvetica"/>
                        </a:defRPr>
                      </a:lvl9pPr>
                    </a:lstStyle>
                    <a:p>
                      <a:pPr marL="342900" marR="0" lvl="0" indent="-342900" algn="l" defTabSz="914400" rtl="0" eaLnBrk="1" fontAlgn="b" latinLnBrk="0" hangingPunct="1">
                        <a:lnSpc>
                          <a:spcPct val="9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Helvetica" pitchFamily="34" charset="0"/>
                          <a:cs typeface="Arial" charset="0"/>
                        </a:rPr>
                        <a:t>Then current year SICN Accrual (104.04 hours/13 days)</a:t>
                      </a:r>
                      <a:endParaRPr kumimoji="0" lang="en-US" sz="1800" b="0" i="0" u="none" strike="noStrike" cap="none" normalizeH="0" baseline="0" dirty="0">
                        <a:ln>
                          <a:noFill/>
                        </a:ln>
                        <a:solidFill>
                          <a:schemeClr val="tx1"/>
                        </a:solidFill>
                        <a:effectLst/>
                        <a:latin typeface="Helvetica" pitchFamily="34" charset="0"/>
                      </a:endParaRPr>
                    </a:p>
                  </a:txBody>
                  <a:tcPr marT="45725" marB="45725" anchor="b" horzOverflow="overflow">
                    <a:lnL cap="flat">
                      <a:noFill/>
                    </a:lnL>
                    <a:lnR>
                      <a:noFill/>
                    </a:lnR>
                    <a:lnT>
                      <a:noFill/>
                    </a:lnT>
                    <a:lnB>
                      <a:noFill/>
                    </a:lnB>
                    <a:lnTlToBr>
                      <a:noFill/>
                    </a:lnTlToBr>
                    <a:lnBlToTr>
                      <a:noFill/>
                    </a:lnBlToTr>
                    <a:noFill/>
                  </a:tcPr>
                </a:tc>
                <a:tc>
                  <a:txBody>
                    <a:bodyPr/>
                    <a:lstStyle>
                      <a:lvl1pPr marL="0" algn="l" defTabSz="914400" rtl="0" eaLnBrk="1" latinLnBrk="0" hangingPunct="1">
                        <a:defRPr sz="1800" kern="1200">
                          <a:solidFill>
                            <a:schemeClr val="tx1"/>
                          </a:solidFill>
                          <a:latin typeface="Helvetica"/>
                        </a:defRPr>
                      </a:lvl1pPr>
                      <a:lvl2pPr marL="457200" algn="l" defTabSz="914400" rtl="0" eaLnBrk="1" latinLnBrk="0" hangingPunct="1">
                        <a:defRPr sz="1800" kern="1200">
                          <a:solidFill>
                            <a:schemeClr val="tx1"/>
                          </a:solidFill>
                          <a:latin typeface="Helvetica"/>
                        </a:defRPr>
                      </a:lvl2pPr>
                      <a:lvl3pPr marL="914400" algn="l" defTabSz="914400" rtl="0" eaLnBrk="1" latinLnBrk="0" hangingPunct="1">
                        <a:defRPr sz="1800" kern="1200">
                          <a:solidFill>
                            <a:schemeClr val="tx1"/>
                          </a:solidFill>
                          <a:latin typeface="Helvetica"/>
                        </a:defRPr>
                      </a:lvl3pPr>
                      <a:lvl4pPr marL="1371600" algn="l" defTabSz="914400" rtl="0" eaLnBrk="1" latinLnBrk="0" hangingPunct="1">
                        <a:defRPr sz="1800" kern="1200">
                          <a:solidFill>
                            <a:schemeClr val="tx1"/>
                          </a:solidFill>
                          <a:latin typeface="Helvetica"/>
                        </a:defRPr>
                      </a:lvl4pPr>
                      <a:lvl5pPr marL="1828800" algn="l" defTabSz="914400" rtl="0" eaLnBrk="1" latinLnBrk="0" hangingPunct="1">
                        <a:defRPr sz="1800" kern="1200">
                          <a:solidFill>
                            <a:schemeClr val="tx1"/>
                          </a:solidFill>
                          <a:latin typeface="Helvetica"/>
                        </a:defRPr>
                      </a:lvl5pPr>
                      <a:lvl6pPr marL="2286000" algn="l" defTabSz="914400" rtl="0" eaLnBrk="1" latinLnBrk="0" hangingPunct="1">
                        <a:defRPr sz="1800" kern="1200">
                          <a:solidFill>
                            <a:schemeClr val="tx1"/>
                          </a:solidFill>
                          <a:latin typeface="Helvetica"/>
                        </a:defRPr>
                      </a:lvl6pPr>
                      <a:lvl7pPr marL="2743200" algn="l" defTabSz="914400" rtl="0" eaLnBrk="1" latinLnBrk="0" hangingPunct="1">
                        <a:defRPr sz="1800" kern="1200">
                          <a:solidFill>
                            <a:schemeClr val="tx1"/>
                          </a:solidFill>
                          <a:latin typeface="Helvetica"/>
                        </a:defRPr>
                      </a:lvl7pPr>
                      <a:lvl8pPr marL="3200400" algn="l" defTabSz="914400" rtl="0" eaLnBrk="1" latinLnBrk="0" hangingPunct="1">
                        <a:defRPr sz="1800" kern="1200">
                          <a:solidFill>
                            <a:schemeClr val="tx1"/>
                          </a:solidFill>
                          <a:latin typeface="Helvetica"/>
                        </a:defRPr>
                      </a:lvl8pPr>
                      <a:lvl9pPr marL="3657600" algn="l" defTabSz="914400" rtl="0" eaLnBrk="1" latinLnBrk="0" hangingPunct="1">
                        <a:defRPr sz="1800" kern="1200">
                          <a:solidFill>
                            <a:schemeClr val="tx1"/>
                          </a:solidFill>
                          <a:latin typeface="Helvetica"/>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Helvetica" pitchFamily="34" charset="0"/>
                          <a:cs typeface="Arial" charset="0"/>
                        </a:rPr>
                        <a:t>104.04 hours</a:t>
                      </a:r>
                      <a:endParaRPr kumimoji="0" lang="en-US" sz="1800" b="0" i="0" u="none" strike="noStrike" cap="none" normalizeH="0" baseline="0" dirty="0">
                        <a:ln>
                          <a:noFill/>
                        </a:ln>
                        <a:solidFill>
                          <a:schemeClr val="tx1"/>
                        </a:solidFill>
                        <a:effectLst/>
                        <a:latin typeface="Helvetica" pitchFamily="34" charset="0"/>
                      </a:endParaRPr>
                    </a:p>
                  </a:txBody>
                  <a:tcPr marT="45725" marB="45725" anchor="b"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565121">
                <a:tc>
                  <a:txBody>
                    <a:bodyPr/>
                    <a:lstStyle>
                      <a:lvl1pPr marL="0" algn="l" defTabSz="914400" rtl="0" eaLnBrk="1" latinLnBrk="0" hangingPunct="1">
                        <a:defRPr sz="1800" kern="1200">
                          <a:solidFill>
                            <a:schemeClr val="tx1"/>
                          </a:solidFill>
                          <a:latin typeface="Helvetica"/>
                        </a:defRPr>
                      </a:lvl1pPr>
                      <a:lvl2pPr marL="457200" algn="l" defTabSz="914400" rtl="0" eaLnBrk="1" latinLnBrk="0" hangingPunct="1">
                        <a:defRPr sz="1800" kern="1200">
                          <a:solidFill>
                            <a:schemeClr val="tx1"/>
                          </a:solidFill>
                          <a:latin typeface="Helvetica"/>
                        </a:defRPr>
                      </a:lvl2pPr>
                      <a:lvl3pPr marL="914400" algn="l" defTabSz="914400" rtl="0" eaLnBrk="1" latinLnBrk="0" hangingPunct="1">
                        <a:defRPr sz="1800" kern="1200">
                          <a:solidFill>
                            <a:schemeClr val="tx1"/>
                          </a:solidFill>
                          <a:latin typeface="Helvetica"/>
                        </a:defRPr>
                      </a:lvl3pPr>
                      <a:lvl4pPr marL="1371600" algn="l" defTabSz="914400" rtl="0" eaLnBrk="1" latinLnBrk="0" hangingPunct="1">
                        <a:defRPr sz="1800" kern="1200">
                          <a:solidFill>
                            <a:schemeClr val="tx1"/>
                          </a:solidFill>
                          <a:latin typeface="Helvetica"/>
                        </a:defRPr>
                      </a:lvl4pPr>
                      <a:lvl5pPr marL="1828800" algn="l" defTabSz="914400" rtl="0" eaLnBrk="1" latinLnBrk="0" hangingPunct="1">
                        <a:defRPr sz="1800" kern="1200">
                          <a:solidFill>
                            <a:schemeClr val="tx1"/>
                          </a:solidFill>
                          <a:latin typeface="Helvetica"/>
                        </a:defRPr>
                      </a:lvl5pPr>
                      <a:lvl6pPr marL="2286000" algn="l" defTabSz="914400" rtl="0" eaLnBrk="1" latinLnBrk="0" hangingPunct="1">
                        <a:defRPr sz="1800" kern="1200">
                          <a:solidFill>
                            <a:schemeClr val="tx1"/>
                          </a:solidFill>
                          <a:latin typeface="Helvetica"/>
                        </a:defRPr>
                      </a:lvl6pPr>
                      <a:lvl7pPr marL="2743200" algn="l" defTabSz="914400" rtl="0" eaLnBrk="1" latinLnBrk="0" hangingPunct="1">
                        <a:defRPr sz="1800" kern="1200">
                          <a:solidFill>
                            <a:schemeClr val="tx1"/>
                          </a:solidFill>
                          <a:latin typeface="Helvetica"/>
                        </a:defRPr>
                      </a:lvl7pPr>
                      <a:lvl8pPr marL="3200400" algn="l" defTabSz="914400" rtl="0" eaLnBrk="1" latinLnBrk="0" hangingPunct="1">
                        <a:defRPr sz="1800" kern="1200">
                          <a:solidFill>
                            <a:schemeClr val="tx1"/>
                          </a:solidFill>
                          <a:latin typeface="Helvetica"/>
                        </a:defRPr>
                      </a:lvl8pPr>
                      <a:lvl9pPr marL="3657600" algn="l" defTabSz="914400" rtl="0" eaLnBrk="1" latinLnBrk="0" hangingPunct="1">
                        <a:defRPr sz="1800" kern="1200">
                          <a:solidFill>
                            <a:schemeClr val="tx1"/>
                          </a:solidFill>
                          <a:latin typeface="Helvetica"/>
                        </a:defRPr>
                      </a:lvl9pPr>
                    </a:lstStyle>
                    <a:p>
                      <a:pPr marL="342900" marR="0" lvl="0" indent="-342900" algn="l" defTabSz="914400" rtl="0" eaLnBrk="1" fontAlgn="b" latinLnBrk="0" hangingPunct="1">
                        <a:lnSpc>
                          <a:spcPct val="90000"/>
                        </a:lnSpc>
                        <a:spcBef>
                          <a:spcPct val="20000"/>
                        </a:spcBef>
                        <a:spcAft>
                          <a:spcPct val="0"/>
                        </a:spcAft>
                        <a:buClrTx/>
                        <a:buSzTx/>
                        <a:buFontTx/>
                        <a:buNone/>
                        <a:tabLst/>
                      </a:pPr>
                      <a:r>
                        <a:rPr kumimoji="0" lang="en-US" sz="1800" b="0" i="0" u="none" strike="noStrike" cap="none" normalizeH="0" baseline="0">
                          <a:ln>
                            <a:noFill/>
                          </a:ln>
                          <a:solidFill>
                            <a:srgbClr val="000000"/>
                          </a:solidFill>
                          <a:effectLst/>
                          <a:latin typeface="Helvetica" pitchFamily="34" charset="0"/>
                          <a:cs typeface="Arial" charset="0"/>
                        </a:rPr>
                        <a:t>And finally, use part of the balance from SICK</a:t>
                      </a:r>
                      <a:endParaRPr kumimoji="0" lang="en-US" sz="1800" b="0" i="0" u="none" strike="noStrike" cap="none" normalizeH="0" baseline="0">
                        <a:ln>
                          <a:noFill/>
                        </a:ln>
                        <a:solidFill>
                          <a:schemeClr val="tx1"/>
                        </a:solidFill>
                        <a:effectLst/>
                        <a:latin typeface="Helvetica" pitchFamily="34" charset="0"/>
                      </a:endParaRPr>
                    </a:p>
                  </a:txBody>
                  <a:tcPr marT="45725" marB="45725" anchor="b" horzOverflow="overflow">
                    <a:lnL cap="flat">
                      <a:noFill/>
                    </a:lnL>
                    <a:lnR>
                      <a:noFill/>
                    </a:lnR>
                    <a:lnT>
                      <a:noFill/>
                    </a:lnT>
                    <a:lnB>
                      <a:noFill/>
                    </a:lnB>
                    <a:lnTlToBr>
                      <a:noFill/>
                    </a:lnTlToBr>
                    <a:lnBlToTr>
                      <a:noFill/>
                    </a:lnBlToTr>
                    <a:noFill/>
                  </a:tcPr>
                </a:tc>
                <a:tc>
                  <a:txBody>
                    <a:bodyPr/>
                    <a:lstStyle>
                      <a:lvl1pPr marL="0" algn="l" defTabSz="914400" rtl="0" eaLnBrk="1" latinLnBrk="0" hangingPunct="1">
                        <a:defRPr sz="1800" kern="1200">
                          <a:solidFill>
                            <a:schemeClr val="tx1"/>
                          </a:solidFill>
                          <a:latin typeface="Helvetica"/>
                        </a:defRPr>
                      </a:lvl1pPr>
                      <a:lvl2pPr marL="457200" algn="l" defTabSz="914400" rtl="0" eaLnBrk="1" latinLnBrk="0" hangingPunct="1">
                        <a:defRPr sz="1800" kern="1200">
                          <a:solidFill>
                            <a:schemeClr val="tx1"/>
                          </a:solidFill>
                          <a:latin typeface="Helvetica"/>
                        </a:defRPr>
                      </a:lvl2pPr>
                      <a:lvl3pPr marL="914400" algn="l" defTabSz="914400" rtl="0" eaLnBrk="1" latinLnBrk="0" hangingPunct="1">
                        <a:defRPr sz="1800" kern="1200">
                          <a:solidFill>
                            <a:schemeClr val="tx1"/>
                          </a:solidFill>
                          <a:latin typeface="Helvetica"/>
                        </a:defRPr>
                      </a:lvl3pPr>
                      <a:lvl4pPr marL="1371600" algn="l" defTabSz="914400" rtl="0" eaLnBrk="1" latinLnBrk="0" hangingPunct="1">
                        <a:defRPr sz="1800" kern="1200">
                          <a:solidFill>
                            <a:schemeClr val="tx1"/>
                          </a:solidFill>
                          <a:latin typeface="Helvetica"/>
                        </a:defRPr>
                      </a:lvl4pPr>
                      <a:lvl5pPr marL="1828800" algn="l" defTabSz="914400" rtl="0" eaLnBrk="1" latinLnBrk="0" hangingPunct="1">
                        <a:defRPr sz="1800" kern="1200">
                          <a:solidFill>
                            <a:schemeClr val="tx1"/>
                          </a:solidFill>
                          <a:latin typeface="Helvetica"/>
                        </a:defRPr>
                      </a:lvl5pPr>
                      <a:lvl6pPr marL="2286000" algn="l" defTabSz="914400" rtl="0" eaLnBrk="1" latinLnBrk="0" hangingPunct="1">
                        <a:defRPr sz="1800" kern="1200">
                          <a:solidFill>
                            <a:schemeClr val="tx1"/>
                          </a:solidFill>
                          <a:latin typeface="Helvetica"/>
                        </a:defRPr>
                      </a:lvl6pPr>
                      <a:lvl7pPr marL="2743200" algn="l" defTabSz="914400" rtl="0" eaLnBrk="1" latinLnBrk="0" hangingPunct="1">
                        <a:defRPr sz="1800" kern="1200">
                          <a:solidFill>
                            <a:schemeClr val="tx1"/>
                          </a:solidFill>
                          <a:latin typeface="Helvetica"/>
                        </a:defRPr>
                      </a:lvl7pPr>
                      <a:lvl8pPr marL="3200400" algn="l" defTabSz="914400" rtl="0" eaLnBrk="1" latinLnBrk="0" hangingPunct="1">
                        <a:defRPr sz="1800" kern="1200">
                          <a:solidFill>
                            <a:schemeClr val="tx1"/>
                          </a:solidFill>
                          <a:latin typeface="Helvetica"/>
                        </a:defRPr>
                      </a:lvl8pPr>
                      <a:lvl9pPr marL="3657600" algn="l" defTabSz="914400" rtl="0" eaLnBrk="1" latinLnBrk="0" hangingPunct="1">
                        <a:defRPr sz="1800" kern="1200">
                          <a:solidFill>
                            <a:schemeClr val="tx1"/>
                          </a:solidFill>
                          <a:latin typeface="Helvetica"/>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Helvetica" pitchFamily="34" charset="0"/>
                          <a:cs typeface="Arial" charset="0"/>
                        </a:rPr>
                        <a:t>39.96 hours </a:t>
                      </a:r>
                      <a:endParaRPr kumimoji="0" lang="en-US" sz="1800" b="0" i="0" u="none" strike="noStrike" cap="none" normalizeH="0" baseline="0" dirty="0">
                        <a:ln>
                          <a:noFill/>
                        </a:ln>
                        <a:solidFill>
                          <a:schemeClr val="tx1"/>
                        </a:solidFill>
                        <a:effectLst/>
                        <a:latin typeface="Helvetica" pitchFamily="34" charset="0"/>
                      </a:endParaRPr>
                    </a:p>
                  </a:txBody>
                  <a:tcPr marT="45725" marB="45725" anchor="b"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565121">
                <a:tc>
                  <a:txBody>
                    <a:bodyPr/>
                    <a:lstStyle>
                      <a:lvl1pPr marL="0" algn="l" defTabSz="914400" rtl="0" eaLnBrk="1" latinLnBrk="0" hangingPunct="1">
                        <a:defRPr sz="1800" kern="1200">
                          <a:solidFill>
                            <a:schemeClr val="tx1"/>
                          </a:solidFill>
                          <a:latin typeface="Helvetica"/>
                        </a:defRPr>
                      </a:lvl1pPr>
                      <a:lvl2pPr marL="457200" algn="l" defTabSz="914400" rtl="0" eaLnBrk="1" latinLnBrk="0" hangingPunct="1">
                        <a:defRPr sz="1800" kern="1200">
                          <a:solidFill>
                            <a:schemeClr val="tx1"/>
                          </a:solidFill>
                          <a:latin typeface="Helvetica"/>
                        </a:defRPr>
                      </a:lvl2pPr>
                      <a:lvl3pPr marL="914400" algn="l" defTabSz="914400" rtl="0" eaLnBrk="1" latinLnBrk="0" hangingPunct="1">
                        <a:defRPr sz="1800" kern="1200">
                          <a:solidFill>
                            <a:schemeClr val="tx1"/>
                          </a:solidFill>
                          <a:latin typeface="Helvetica"/>
                        </a:defRPr>
                      </a:lvl3pPr>
                      <a:lvl4pPr marL="1371600" algn="l" defTabSz="914400" rtl="0" eaLnBrk="1" latinLnBrk="0" hangingPunct="1">
                        <a:defRPr sz="1800" kern="1200">
                          <a:solidFill>
                            <a:schemeClr val="tx1"/>
                          </a:solidFill>
                          <a:latin typeface="Helvetica"/>
                        </a:defRPr>
                      </a:lvl4pPr>
                      <a:lvl5pPr marL="1828800" algn="l" defTabSz="914400" rtl="0" eaLnBrk="1" latinLnBrk="0" hangingPunct="1">
                        <a:defRPr sz="1800" kern="1200">
                          <a:solidFill>
                            <a:schemeClr val="tx1"/>
                          </a:solidFill>
                          <a:latin typeface="Helvetica"/>
                        </a:defRPr>
                      </a:lvl5pPr>
                      <a:lvl6pPr marL="2286000" algn="l" defTabSz="914400" rtl="0" eaLnBrk="1" latinLnBrk="0" hangingPunct="1">
                        <a:defRPr sz="1800" kern="1200">
                          <a:solidFill>
                            <a:schemeClr val="tx1"/>
                          </a:solidFill>
                          <a:latin typeface="Helvetica"/>
                        </a:defRPr>
                      </a:lvl6pPr>
                      <a:lvl7pPr marL="2743200" algn="l" defTabSz="914400" rtl="0" eaLnBrk="1" latinLnBrk="0" hangingPunct="1">
                        <a:defRPr sz="1800" kern="1200">
                          <a:solidFill>
                            <a:schemeClr val="tx1"/>
                          </a:solidFill>
                          <a:latin typeface="Helvetica"/>
                        </a:defRPr>
                      </a:lvl7pPr>
                      <a:lvl8pPr marL="3200400" algn="l" defTabSz="914400" rtl="0" eaLnBrk="1" latinLnBrk="0" hangingPunct="1">
                        <a:defRPr sz="1800" kern="1200">
                          <a:solidFill>
                            <a:schemeClr val="tx1"/>
                          </a:solidFill>
                          <a:latin typeface="Helvetica"/>
                        </a:defRPr>
                      </a:lvl8pPr>
                      <a:lvl9pPr marL="3657600" algn="l" defTabSz="914400" rtl="0" eaLnBrk="1" latinLnBrk="0" hangingPunct="1">
                        <a:defRPr sz="1800" kern="1200">
                          <a:solidFill>
                            <a:schemeClr val="tx1"/>
                          </a:solidFill>
                          <a:latin typeface="Helvetica"/>
                        </a:defRPr>
                      </a:lvl9pPr>
                    </a:lstStyle>
                    <a:p>
                      <a:pPr marL="342900" marR="0" lvl="0" indent="-342900" algn="r" defTabSz="914400" rtl="0" eaLnBrk="1" fontAlgn="b" latinLnBrk="0" hangingPunct="1">
                        <a:lnSpc>
                          <a:spcPct val="90000"/>
                        </a:lnSpc>
                        <a:spcBef>
                          <a:spcPct val="20000"/>
                        </a:spcBef>
                        <a:spcAft>
                          <a:spcPct val="0"/>
                        </a:spcAft>
                        <a:buClrTx/>
                        <a:buSzTx/>
                        <a:buFontTx/>
                        <a:buNone/>
                        <a:tabLst/>
                      </a:pPr>
                      <a:r>
                        <a:rPr kumimoji="0" lang="en-US" sz="1800" b="1" i="0" u="none" strike="noStrike" cap="none" normalizeH="0" baseline="0">
                          <a:ln>
                            <a:noFill/>
                          </a:ln>
                          <a:solidFill>
                            <a:srgbClr val="000000"/>
                          </a:solidFill>
                          <a:effectLst/>
                          <a:latin typeface="Helvetica" pitchFamily="34" charset="0"/>
                          <a:cs typeface="Arial" charset="0"/>
                        </a:rPr>
                        <a:t>Total used</a:t>
                      </a:r>
                      <a:endParaRPr kumimoji="0" lang="en-US" sz="1800" b="0" i="0" u="none" strike="noStrike" cap="none" normalizeH="0" baseline="0">
                        <a:ln>
                          <a:noFill/>
                        </a:ln>
                        <a:solidFill>
                          <a:schemeClr val="tx1"/>
                        </a:solidFill>
                        <a:effectLst/>
                        <a:latin typeface="Helvetica" pitchFamily="34" charset="0"/>
                      </a:endParaRPr>
                    </a:p>
                  </a:txBody>
                  <a:tcPr marT="45725" marB="45725" anchor="b" horzOverflow="overflow">
                    <a:lnL cap="flat">
                      <a:noFill/>
                    </a:lnL>
                    <a:lnR>
                      <a:noFill/>
                    </a:lnR>
                    <a:lnT>
                      <a:noFill/>
                    </a:lnT>
                    <a:lnB>
                      <a:noFill/>
                    </a:lnB>
                    <a:lnTlToBr>
                      <a:noFill/>
                    </a:lnTlToBr>
                    <a:lnBlToTr>
                      <a:noFill/>
                    </a:lnBlToTr>
                    <a:noFill/>
                  </a:tcPr>
                </a:tc>
                <a:tc>
                  <a:txBody>
                    <a:bodyPr/>
                    <a:lstStyle>
                      <a:lvl1pPr marL="0" algn="l" defTabSz="914400" rtl="0" eaLnBrk="1" latinLnBrk="0" hangingPunct="1">
                        <a:defRPr sz="1800" kern="1200">
                          <a:solidFill>
                            <a:schemeClr val="tx1"/>
                          </a:solidFill>
                          <a:latin typeface="Helvetica"/>
                        </a:defRPr>
                      </a:lvl1pPr>
                      <a:lvl2pPr marL="457200" algn="l" defTabSz="914400" rtl="0" eaLnBrk="1" latinLnBrk="0" hangingPunct="1">
                        <a:defRPr sz="1800" kern="1200">
                          <a:solidFill>
                            <a:schemeClr val="tx1"/>
                          </a:solidFill>
                          <a:latin typeface="Helvetica"/>
                        </a:defRPr>
                      </a:lvl2pPr>
                      <a:lvl3pPr marL="914400" algn="l" defTabSz="914400" rtl="0" eaLnBrk="1" latinLnBrk="0" hangingPunct="1">
                        <a:defRPr sz="1800" kern="1200">
                          <a:solidFill>
                            <a:schemeClr val="tx1"/>
                          </a:solidFill>
                          <a:latin typeface="Helvetica"/>
                        </a:defRPr>
                      </a:lvl3pPr>
                      <a:lvl4pPr marL="1371600" algn="l" defTabSz="914400" rtl="0" eaLnBrk="1" latinLnBrk="0" hangingPunct="1">
                        <a:defRPr sz="1800" kern="1200">
                          <a:solidFill>
                            <a:schemeClr val="tx1"/>
                          </a:solidFill>
                          <a:latin typeface="Helvetica"/>
                        </a:defRPr>
                      </a:lvl4pPr>
                      <a:lvl5pPr marL="1828800" algn="l" defTabSz="914400" rtl="0" eaLnBrk="1" latinLnBrk="0" hangingPunct="1">
                        <a:defRPr sz="1800" kern="1200">
                          <a:solidFill>
                            <a:schemeClr val="tx1"/>
                          </a:solidFill>
                          <a:latin typeface="Helvetica"/>
                        </a:defRPr>
                      </a:lvl5pPr>
                      <a:lvl6pPr marL="2286000" algn="l" defTabSz="914400" rtl="0" eaLnBrk="1" latinLnBrk="0" hangingPunct="1">
                        <a:defRPr sz="1800" kern="1200">
                          <a:solidFill>
                            <a:schemeClr val="tx1"/>
                          </a:solidFill>
                          <a:latin typeface="Helvetica"/>
                        </a:defRPr>
                      </a:lvl6pPr>
                      <a:lvl7pPr marL="2743200" algn="l" defTabSz="914400" rtl="0" eaLnBrk="1" latinLnBrk="0" hangingPunct="1">
                        <a:defRPr sz="1800" kern="1200">
                          <a:solidFill>
                            <a:schemeClr val="tx1"/>
                          </a:solidFill>
                          <a:latin typeface="Helvetica"/>
                        </a:defRPr>
                      </a:lvl7pPr>
                      <a:lvl8pPr marL="3200400" algn="l" defTabSz="914400" rtl="0" eaLnBrk="1" latinLnBrk="0" hangingPunct="1">
                        <a:defRPr sz="1800" kern="1200">
                          <a:solidFill>
                            <a:schemeClr val="tx1"/>
                          </a:solidFill>
                          <a:latin typeface="Helvetica"/>
                        </a:defRPr>
                      </a:lvl8pPr>
                      <a:lvl9pPr marL="3657600" algn="l" defTabSz="914400" rtl="0" eaLnBrk="1" latinLnBrk="0" hangingPunct="1">
                        <a:defRPr sz="1800" kern="1200">
                          <a:solidFill>
                            <a:schemeClr val="tx1"/>
                          </a:solidFill>
                          <a:latin typeface="Helvetica"/>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Helvetica" pitchFamily="34" charset="0"/>
                          <a:cs typeface="Arial" charset="0"/>
                        </a:rPr>
                        <a:t>240 hours</a:t>
                      </a:r>
                      <a:endParaRPr kumimoji="0" lang="en-US" sz="1800" b="0" i="0" u="none" strike="noStrike" cap="none" normalizeH="0" baseline="0">
                        <a:ln>
                          <a:noFill/>
                        </a:ln>
                        <a:solidFill>
                          <a:schemeClr val="tx1"/>
                        </a:solidFill>
                        <a:effectLst/>
                        <a:latin typeface="Helvetica" pitchFamily="34" charset="0"/>
                      </a:endParaRPr>
                    </a:p>
                  </a:txBody>
                  <a:tcPr marT="45725" marB="45725" anchor="b"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420013">
                <a:tc>
                  <a:txBody>
                    <a:bodyPr/>
                    <a:lstStyle>
                      <a:lvl1pPr marL="0" algn="l" defTabSz="914400" rtl="0" eaLnBrk="1" latinLnBrk="0" hangingPunct="1">
                        <a:defRPr sz="1800" kern="1200">
                          <a:solidFill>
                            <a:schemeClr val="tx1"/>
                          </a:solidFill>
                          <a:latin typeface="Helvetica"/>
                        </a:defRPr>
                      </a:lvl1pPr>
                      <a:lvl2pPr marL="457200" algn="l" defTabSz="914400" rtl="0" eaLnBrk="1" latinLnBrk="0" hangingPunct="1">
                        <a:defRPr sz="1800" kern="1200">
                          <a:solidFill>
                            <a:schemeClr val="tx1"/>
                          </a:solidFill>
                          <a:latin typeface="Helvetica"/>
                        </a:defRPr>
                      </a:lvl2pPr>
                      <a:lvl3pPr marL="914400" algn="l" defTabSz="914400" rtl="0" eaLnBrk="1" latinLnBrk="0" hangingPunct="1">
                        <a:defRPr sz="1800" kern="1200">
                          <a:solidFill>
                            <a:schemeClr val="tx1"/>
                          </a:solidFill>
                          <a:latin typeface="Helvetica"/>
                        </a:defRPr>
                      </a:lvl3pPr>
                      <a:lvl4pPr marL="1371600" algn="l" defTabSz="914400" rtl="0" eaLnBrk="1" latinLnBrk="0" hangingPunct="1">
                        <a:defRPr sz="1800" kern="1200">
                          <a:solidFill>
                            <a:schemeClr val="tx1"/>
                          </a:solidFill>
                          <a:latin typeface="Helvetica"/>
                        </a:defRPr>
                      </a:lvl4pPr>
                      <a:lvl5pPr marL="1828800" algn="l" defTabSz="914400" rtl="0" eaLnBrk="1" latinLnBrk="0" hangingPunct="1">
                        <a:defRPr sz="1800" kern="1200">
                          <a:solidFill>
                            <a:schemeClr val="tx1"/>
                          </a:solidFill>
                          <a:latin typeface="Helvetica"/>
                        </a:defRPr>
                      </a:lvl5pPr>
                      <a:lvl6pPr marL="2286000" algn="l" defTabSz="914400" rtl="0" eaLnBrk="1" latinLnBrk="0" hangingPunct="1">
                        <a:defRPr sz="1800" kern="1200">
                          <a:solidFill>
                            <a:schemeClr val="tx1"/>
                          </a:solidFill>
                          <a:latin typeface="Helvetica"/>
                        </a:defRPr>
                      </a:lvl6pPr>
                      <a:lvl7pPr marL="2743200" algn="l" defTabSz="914400" rtl="0" eaLnBrk="1" latinLnBrk="0" hangingPunct="1">
                        <a:defRPr sz="1800" kern="1200">
                          <a:solidFill>
                            <a:schemeClr val="tx1"/>
                          </a:solidFill>
                          <a:latin typeface="Helvetica"/>
                        </a:defRPr>
                      </a:lvl7pPr>
                      <a:lvl8pPr marL="3200400" algn="l" defTabSz="914400" rtl="0" eaLnBrk="1" latinLnBrk="0" hangingPunct="1">
                        <a:defRPr sz="1800" kern="1200">
                          <a:solidFill>
                            <a:schemeClr val="tx1"/>
                          </a:solidFill>
                          <a:latin typeface="Helvetica"/>
                        </a:defRPr>
                      </a:lvl8pPr>
                      <a:lvl9pPr marL="3657600" algn="l" defTabSz="914400" rtl="0" eaLnBrk="1" latinLnBrk="0" hangingPunct="1">
                        <a:defRPr sz="1800" kern="1200">
                          <a:solidFill>
                            <a:schemeClr val="tx1"/>
                          </a:solidFill>
                          <a:latin typeface="Helvetica"/>
                        </a:defRPr>
                      </a:lvl9p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Helvetica" pitchFamily="34" charset="0"/>
                          <a:cs typeface="Arial" charset="0"/>
                        </a:rPr>
                        <a:t> </a:t>
                      </a:r>
                      <a:endParaRPr kumimoji="0" lang="en-US" sz="1800" b="0" i="0" u="none" strike="noStrike" cap="none" normalizeH="0" baseline="0">
                        <a:ln>
                          <a:noFill/>
                        </a:ln>
                        <a:solidFill>
                          <a:schemeClr val="tx1"/>
                        </a:solidFill>
                        <a:effectLst/>
                        <a:latin typeface="Helvetica" pitchFamily="34" charset="0"/>
                      </a:endParaRPr>
                    </a:p>
                  </a:txBody>
                  <a:tcPr marT="45725" marB="45725" anchor="b" horzOverflow="overflow">
                    <a:lnL cap="flat">
                      <a:noFill/>
                    </a:lnL>
                    <a:lnR>
                      <a:noFill/>
                    </a:lnR>
                    <a:lnT>
                      <a:noFill/>
                    </a:lnT>
                    <a:lnB>
                      <a:noFill/>
                    </a:lnB>
                    <a:lnTlToBr>
                      <a:noFill/>
                    </a:lnTlToBr>
                    <a:lnBlToTr>
                      <a:noFill/>
                    </a:lnBlToTr>
                    <a:noFill/>
                  </a:tcPr>
                </a:tc>
                <a:tc>
                  <a:txBody>
                    <a:bodyPr/>
                    <a:lstStyle>
                      <a:lvl1pPr marL="0" algn="l" defTabSz="914400" rtl="0" eaLnBrk="1" latinLnBrk="0" hangingPunct="1">
                        <a:defRPr sz="1800" kern="1200">
                          <a:solidFill>
                            <a:schemeClr val="tx1"/>
                          </a:solidFill>
                          <a:latin typeface="Helvetica"/>
                        </a:defRPr>
                      </a:lvl1pPr>
                      <a:lvl2pPr marL="457200" algn="l" defTabSz="914400" rtl="0" eaLnBrk="1" latinLnBrk="0" hangingPunct="1">
                        <a:defRPr sz="1800" kern="1200">
                          <a:solidFill>
                            <a:schemeClr val="tx1"/>
                          </a:solidFill>
                          <a:latin typeface="Helvetica"/>
                        </a:defRPr>
                      </a:lvl2pPr>
                      <a:lvl3pPr marL="914400" algn="l" defTabSz="914400" rtl="0" eaLnBrk="1" latinLnBrk="0" hangingPunct="1">
                        <a:defRPr sz="1800" kern="1200">
                          <a:solidFill>
                            <a:schemeClr val="tx1"/>
                          </a:solidFill>
                          <a:latin typeface="Helvetica"/>
                        </a:defRPr>
                      </a:lvl3pPr>
                      <a:lvl4pPr marL="1371600" algn="l" defTabSz="914400" rtl="0" eaLnBrk="1" latinLnBrk="0" hangingPunct="1">
                        <a:defRPr sz="1800" kern="1200">
                          <a:solidFill>
                            <a:schemeClr val="tx1"/>
                          </a:solidFill>
                          <a:latin typeface="Helvetica"/>
                        </a:defRPr>
                      </a:lvl4pPr>
                      <a:lvl5pPr marL="1828800" algn="l" defTabSz="914400" rtl="0" eaLnBrk="1" latinLnBrk="0" hangingPunct="1">
                        <a:defRPr sz="1800" kern="1200">
                          <a:solidFill>
                            <a:schemeClr val="tx1"/>
                          </a:solidFill>
                          <a:latin typeface="Helvetica"/>
                        </a:defRPr>
                      </a:lvl5pPr>
                      <a:lvl6pPr marL="2286000" algn="l" defTabSz="914400" rtl="0" eaLnBrk="1" latinLnBrk="0" hangingPunct="1">
                        <a:defRPr sz="1800" kern="1200">
                          <a:solidFill>
                            <a:schemeClr val="tx1"/>
                          </a:solidFill>
                          <a:latin typeface="Helvetica"/>
                        </a:defRPr>
                      </a:lvl6pPr>
                      <a:lvl7pPr marL="2743200" algn="l" defTabSz="914400" rtl="0" eaLnBrk="1" latinLnBrk="0" hangingPunct="1">
                        <a:defRPr sz="1800" kern="1200">
                          <a:solidFill>
                            <a:schemeClr val="tx1"/>
                          </a:solidFill>
                          <a:latin typeface="Helvetica"/>
                        </a:defRPr>
                      </a:lvl7pPr>
                      <a:lvl8pPr marL="3200400" algn="l" defTabSz="914400" rtl="0" eaLnBrk="1" latinLnBrk="0" hangingPunct="1">
                        <a:defRPr sz="1800" kern="1200">
                          <a:solidFill>
                            <a:schemeClr val="tx1"/>
                          </a:solidFill>
                          <a:latin typeface="Helvetica"/>
                        </a:defRPr>
                      </a:lvl8pPr>
                      <a:lvl9pPr marL="3657600" algn="l" defTabSz="914400" rtl="0" eaLnBrk="1" latinLnBrk="0" hangingPunct="1">
                        <a:defRPr sz="1800" kern="1200">
                          <a:solidFill>
                            <a:schemeClr val="tx1"/>
                          </a:solidFill>
                          <a:latin typeface="Helvetica"/>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Helvetica" pitchFamily="34" charset="0"/>
                          <a:cs typeface="Arial" charset="0"/>
                        </a:rPr>
                        <a:t> </a:t>
                      </a:r>
                      <a:endParaRPr kumimoji="0" lang="en-US" sz="1800" b="0" i="0" u="none" strike="noStrike" cap="none" normalizeH="0" baseline="0">
                        <a:ln>
                          <a:noFill/>
                        </a:ln>
                        <a:solidFill>
                          <a:schemeClr val="tx1"/>
                        </a:solidFill>
                        <a:effectLst/>
                        <a:latin typeface="Helvetica" pitchFamily="34" charset="0"/>
                      </a:endParaRPr>
                    </a:p>
                  </a:txBody>
                  <a:tcPr marT="45725" marB="45725" anchor="b"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565121">
                <a:tc>
                  <a:txBody>
                    <a:bodyPr/>
                    <a:lstStyle>
                      <a:lvl1pPr marL="0" algn="l" defTabSz="914400" rtl="0" eaLnBrk="1" latinLnBrk="0" hangingPunct="1">
                        <a:defRPr sz="1800" kern="1200">
                          <a:solidFill>
                            <a:schemeClr val="tx1"/>
                          </a:solidFill>
                          <a:latin typeface="Helvetica"/>
                        </a:defRPr>
                      </a:lvl1pPr>
                      <a:lvl2pPr marL="457200" algn="l" defTabSz="914400" rtl="0" eaLnBrk="1" latinLnBrk="0" hangingPunct="1">
                        <a:defRPr sz="1800" kern="1200">
                          <a:solidFill>
                            <a:schemeClr val="tx1"/>
                          </a:solidFill>
                          <a:latin typeface="Helvetica"/>
                        </a:defRPr>
                      </a:lvl2pPr>
                      <a:lvl3pPr marL="914400" algn="l" defTabSz="914400" rtl="0" eaLnBrk="1" latinLnBrk="0" hangingPunct="1">
                        <a:defRPr sz="1800" kern="1200">
                          <a:solidFill>
                            <a:schemeClr val="tx1"/>
                          </a:solidFill>
                          <a:latin typeface="Helvetica"/>
                        </a:defRPr>
                      </a:lvl3pPr>
                      <a:lvl4pPr marL="1371600" algn="l" defTabSz="914400" rtl="0" eaLnBrk="1" latinLnBrk="0" hangingPunct="1">
                        <a:defRPr sz="1800" kern="1200">
                          <a:solidFill>
                            <a:schemeClr val="tx1"/>
                          </a:solidFill>
                          <a:latin typeface="Helvetica"/>
                        </a:defRPr>
                      </a:lvl4pPr>
                      <a:lvl5pPr marL="1828800" algn="l" defTabSz="914400" rtl="0" eaLnBrk="1" latinLnBrk="0" hangingPunct="1">
                        <a:defRPr sz="1800" kern="1200">
                          <a:solidFill>
                            <a:schemeClr val="tx1"/>
                          </a:solidFill>
                          <a:latin typeface="Helvetica"/>
                        </a:defRPr>
                      </a:lvl5pPr>
                      <a:lvl6pPr marL="2286000" algn="l" defTabSz="914400" rtl="0" eaLnBrk="1" latinLnBrk="0" hangingPunct="1">
                        <a:defRPr sz="1800" kern="1200">
                          <a:solidFill>
                            <a:schemeClr val="tx1"/>
                          </a:solidFill>
                          <a:latin typeface="Helvetica"/>
                        </a:defRPr>
                      </a:lvl6pPr>
                      <a:lvl7pPr marL="2743200" algn="l" defTabSz="914400" rtl="0" eaLnBrk="1" latinLnBrk="0" hangingPunct="1">
                        <a:defRPr sz="1800" kern="1200">
                          <a:solidFill>
                            <a:schemeClr val="tx1"/>
                          </a:solidFill>
                          <a:latin typeface="Helvetica"/>
                        </a:defRPr>
                      </a:lvl7pPr>
                      <a:lvl8pPr marL="3200400" algn="l" defTabSz="914400" rtl="0" eaLnBrk="1" latinLnBrk="0" hangingPunct="1">
                        <a:defRPr sz="1800" kern="1200">
                          <a:solidFill>
                            <a:schemeClr val="tx1"/>
                          </a:solidFill>
                          <a:latin typeface="Helvetica"/>
                        </a:defRPr>
                      </a:lvl8pPr>
                      <a:lvl9pPr marL="3657600" algn="l" defTabSz="914400" rtl="0" eaLnBrk="1" latinLnBrk="0" hangingPunct="1">
                        <a:defRPr sz="1800" kern="1200">
                          <a:solidFill>
                            <a:schemeClr val="tx1"/>
                          </a:solidFill>
                          <a:latin typeface="Helvetica"/>
                        </a:defRPr>
                      </a:lvl9pPr>
                    </a:lstStyle>
                    <a:p>
                      <a:pPr marL="342900" marR="0" lvl="0" indent="-342900" algn="l" defTabSz="914400" rtl="0" eaLnBrk="1" fontAlgn="b" latinLnBrk="0" hangingPunct="1">
                        <a:lnSpc>
                          <a:spcPct val="90000"/>
                        </a:lnSpc>
                        <a:spcBef>
                          <a:spcPct val="20000"/>
                        </a:spcBef>
                        <a:spcAft>
                          <a:spcPct val="0"/>
                        </a:spcAft>
                        <a:buClrTx/>
                        <a:buSzTx/>
                        <a:buFontTx/>
                        <a:buNone/>
                        <a:tabLst/>
                      </a:pPr>
                      <a:r>
                        <a:rPr kumimoji="0" lang="en-US" sz="1800" b="1" i="0" u="none" strike="noStrike" cap="none" normalizeH="0" baseline="0" dirty="0">
                          <a:ln>
                            <a:noFill/>
                          </a:ln>
                          <a:solidFill>
                            <a:srgbClr val="000000"/>
                          </a:solidFill>
                          <a:effectLst/>
                          <a:latin typeface="Helvetica" pitchFamily="34" charset="0"/>
                          <a:cs typeface="Arial" charset="0"/>
                        </a:rPr>
                        <a:t>How to report this sick leave in Banner: </a:t>
                      </a:r>
                      <a:endParaRPr kumimoji="0" lang="en-US" sz="1800" b="0" i="0" u="none" strike="noStrike" cap="none" normalizeH="0" baseline="0" dirty="0">
                        <a:ln>
                          <a:noFill/>
                        </a:ln>
                        <a:solidFill>
                          <a:schemeClr val="tx1"/>
                        </a:solidFill>
                        <a:effectLst/>
                        <a:latin typeface="Helvetica" pitchFamily="34" charset="0"/>
                      </a:endParaRPr>
                    </a:p>
                  </a:txBody>
                  <a:tcPr marT="45725" marB="45725" anchor="b" horzOverflow="overflow">
                    <a:lnL cap="flat">
                      <a:noFill/>
                    </a:lnL>
                    <a:lnR>
                      <a:noFill/>
                    </a:lnR>
                    <a:lnT>
                      <a:noFill/>
                    </a:lnT>
                    <a:lnB>
                      <a:noFill/>
                    </a:lnB>
                    <a:lnTlToBr>
                      <a:noFill/>
                    </a:lnTlToBr>
                    <a:lnBlToTr>
                      <a:noFill/>
                    </a:lnBlToTr>
                    <a:noFill/>
                  </a:tcPr>
                </a:tc>
                <a:tc>
                  <a:txBody>
                    <a:bodyPr/>
                    <a:lstStyle>
                      <a:lvl1pPr marL="0" algn="l" defTabSz="914400" rtl="0" eaLnBrk="1" latinLnBrk="0" hangingPunct="1">
                        <a:defRPr sz="1800" kern="1200">
                          <a:solidFill>
                            <a:schemeClr val="tx1"/>
                          </a:solidFill>
                          <a:latin typeface="Helvetica"/>
                        </a:defRPr>
                      </a:lvl1pPr>
                      <a:lvl2pPr marL="457200" algn="l" defTabSz="914400" rtl="0" eaLnBrk="1" latinLnBrk="0" hangingPunct="1">
                        <a:defRPr sz="1800" kern="1200">
                          <a:solidFill>
                            <a:schemeClr val="tx1"/>
                          </a:solidFill>
                          <a:latin typeface="Helvetica"/>
                        </a:defRPr>
                      </a:lvl2pPr>
                      <a:lvl3pPr marL="914400" algn="l" defTabSz="914400" rtl="0" eaLnBrk="1" latinLnBrk="0" hangingPunct="1">
                        <a:defRPr sz="1800" kern="1200">
                          <a:solidFill>
                            <a:schemeClr val="tx1"/>
                          </a:solidFill>
                          <a:latin typeface="Helvetica"/>
                        </a:defRPr>
                      </a:lvl3pPr>
                      <a:lvl4pPr marL="1371600" algn="l" defTabSz="914400" rtl="0" eaLnBrk="1" latinLnBrk="0" hangingPunct="1">
                        <a:defRPr sz="1800" kern="1200">
                          <a:solidFill>
                            <a:schemeClr val="tx1"/>
                          </a:solidFill>
                          <a:latin typeface="Helvetica"/>
                        </a:defRPr>
                      </a:lvl4pPr>
                      <a:lvl5pPr marL="1828800" algn="l" defTabSz="914400" rtl="0" eaLnBrk="1" latinLnBrk="0" hangingPunct="1">
                        <a:defRPr sz="1800" kern="1200">
                          <a:solidFill>
                            <a:schemeClr val="tx1"/>
                          </a:solidFill>
                          <a:latin typeface="Helvetica"/>
                        </a:defRPr>
                      </a:lvl5pPr>
                      <a:lvl6pPr marL="2286000" algn="l" defTabSz="914400" rtl="0" eaLnBrk="1" latinLnBrk="0" hangingPunct="1">
                        <a:defRPr sz="1800" kern="1200">
                          <a:solidFill>
                            <a:schemeClr val="tx1"/>
                          </a:solidFill>
                          <a:latin typeface="Helvetica"/>
                        </a:defRPr>
                      </a:lvl6pPr>
                      <a:lvl7pPr marL="2743200" algn="l" defTabSz="914400" rtl="0" eaLnBrk="1" latinLnBrk="0" hangingPunct="1">
                        <a:defRPr sz="1800" kern="1200">
                          <a:solidFill>
                            <a:schemeClr val="tx1"/>
                          </a:solidFill>
                          <a:latin typeface="Helvetica"/>
                        </a:defRPr>
                      </a:lvl7pPr>
                      <a:lvl8pPr marL="3200400" algn="l" defTabSz="914400" rtl="0" eaLnBrk="1" latinLnBrk="0" hangingPunct="1">
                        <a:defRPr sz="1800" kern="1200">
                          <a:solidFill>
                            <a:schemeClr val="tx1"/>
                          </a:solidFill>
                          <a:latin typeface="Helvetica"/>
                        </a:defRPr>
                      </a:lvl8pPr>
                      <a:lvl9pPr marL="3657600" algn="l" defTabSz="914400" rtl="0" eaLnBrk="1" latinLnBrk="0" hangingPunct="1">
                        <a:defRPr sz="1800" kern="1200">
                          <a:solidFill>
                            <a:schemeClr val="tx1"/>
                          </a:solidFill>
                          <a:latin typeface="Helvetica"/>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Helvetica" pitchFamily="34" charset="0"/>
                          <a:cs typeface="Arial" charset="0"/>
                        </a:rPr>
                        <a:t> </a:t>
                      </a:r>
                      <a:endParaRPr kumimoji="0" lang="en-US" sz="1800" b="0" i="0" u="none" strike="noStrike" cap="none" normalizeH="0" baseline="0">
                        <a:ln>
                          <a:noFill/>
                        </a:ln>
                        <a:solidFill>
                          <a:schemeClr val="tx1"/>
                        </a:solidFill>
                        <a:effectLst/>
                        <a:latin typeface="Helvetica" pitchFamily="34" charset="0"/>
                      </a:endParaRPr>
                    </a:p>
                  </a:txBody>
                  <a:tcPr marT="45725" marB="45725" anchor="b"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565121">
                <a:tc>
                  <a:txBody>
                    <a:bodyPr/>
                    <a:lstStyle>
                      <a:lvl1pPr marL="0" algn="l" defTabSz="914400" rtl="0" eaLnBrk="1" latinLnBrk="0" hangingPunct="1">
                        <a:defRPr sz="1800" kern="1200">
                          <a:solidFill>
                            <a:schemeClr val="tx1"/>
                          </a:solidFill>
                          <a:latin typeface="Helvetica"/>
                        </a:defRPr>
                      </a:lvl1pPr>
                      <a:lvl2pPr marL="457200" algn="l" defTabSz="914400" rtl="0" eaLnBrk="1" latinLnBrk="0" hangingPunct="1">
                        <a:defRPr sz="1800" kern="1200">
                          <a:solidFill>
                            <a:schemeClr val="tx1"/>
                          </a:solidFill>
                          <a:latin typeface="Helvetica"/>
                        </a:defRPr>
                      </a:lvl2pPr>
                      <a:lvl3pPr marL="914400" algn="l" defTabSz="914400" rtl="0" eaLnBrk="1" latinLnBrk="0" hangingPunct="1">
                        <a:defRPr sz="1800" kern="1200">
                          <a:solidFill>
                            <a:schemeClr val="tx1"/>
                          </a:solidFill>
                          <a:latin typeface="Helvetica"/>
                        </a:defRPr>
                      </a:lvl3pPr>
                      <a:lvl4pPr marL="1371600" algn="l" defTabSz="914400" rtl="0" eaLnBrk="1" latinLnBrk="0" hangingPunct="1">
                        <a:defRPr sz="1800" kern="1200">
                          <a:solidFill>
                            <a:schemeClr val="tx1"/>
                          </a:solidFill>
                          <a:latin typeface="Helvetica"/>
                        </a:defRPr>
                      </a:lvl4pPr>
                      <a:lvl5pPr marL="1828800" algn="l" defTabSz="914400" rtl="0" eaLnBrk="1" latinLnBrk="0" hangingPunct="1">
                        <a:defRPr sz="1800" kern="1200">
                          <a:solidFill>
                            <a:schemeClr val="tx1"/>
                          </a:solidFill>
                          <a:latin typeface="Helvetica"/>
                        </a:defRPr>
                      </a:lvl5pPr>
                      <a:lvl6pPr marL="2286000" algn="l" defTabSz="914400" rtl="0" eaLnBrk="1" latinLnBrk="0" hangingPunct="1">
                        <a:defRPr sz="1800" kern="1200">
                          <a:solidFill>
                            <a:schemeClr val="tx1"/>
                          </a:solidFill>
                          <a:latin typeface="Helvetica"/>
                        </a:defRPr>
                      </a:lvl6pPr>
                      <a:lvl7pPr marL="2743200" algn="l" defTabSz="914400" rtl="0" eaLnBrk="1" latinLnBrk="0" hangingPunct="1">
                        <a:defRPr sz="1800" kern="1200">
                          <a:solidFill>
                            <a:schemeClr val="tx1"/>
                          </a:solidFill>
                          <a:latin typeface="Helvetica"/>
                        </a:defRPr>
                      </a:lvl7pPr>
                      <a:lvl8pPr marL="3200400" algn="l" defTabSz="914400" rtl="0" eaLnBrk="1" latinLnBrk="0" hangingPunct="1">
                        <a:defRPr sz="1800" kern="1200">
                          <a:solidFill>
                            <a:schemeClr val="tx1"/>
                          </a:solidFill>
                          <a:latin typeface="Helvetica"/>
                        </a:defRPr>
                      </a:lvl8pPr>
                      <a:lvl9pPr marL="3657600" algn="l" defTabSz="914400" rtl="0" eaLnBrk="1" latinLnBrk="0" hangingPunct="1">
                        <a:defRPr sz="1800" kern="1200">
                          <a:solidFill>
                            <a:schemeClr val="tx1"/>
                          </a:solidFill>
                          <a:latin typeface="Helvetica"/>
                        </a:defRPr>
                      </a:lvl9pPr>
                    </a:lstStyle>
                    <a:p>
                      <a:pPr marL="342900" marR="0" lvl="0" indent="-342900" algn="l" defTabSz="914400" rtl="0" eaLnBrk="1" fontAlgn="b" latinLnBrk="0" hangingPunct="1">
                        <a:lnSpc>
                          <a:spcPct val="90000"/>
                        </a:lnSpc>
                        <a:spcBef>
                          <a:spcPct val="20000"/>
                        </a:spcBef>
                        <a:spcAft>
                          <a:spcPct val="0"/>
                        </a:spcAft>
                        <a:buClrTx/>
                        <a:buSzTx/>
                        <a:buFontTx/>
                        <a:buNone/>
                        <a:tabLst/>
                      </a:pPr>
                      <a:r>
                        <a:rPr kumimoji="0" lang="en-US" sz="1800" b="0" i="0" u="none" strike="noStrike" cap="none" normalizeH="0" baseline="0" dirty="0">
                          <a:ln>
                            <a:noFill/>
                          </a:ln>
                          <a:solidFill>
                            <a:srgbClr val="000000"/>
                          </a:solidFill>
                          <a:effectLst/>
                          <a:latin typeface="Helvetica" pitchFamily="34" charset="0"/>
                          <a:cs typeface="Arial" charset="0"/>
                        </a:rPr>
                        <a:t>SICK Taken (96 + 39.96)</a:t>
                      </a:r>
                      <a:endParaRPr kumimoji="0" lang="en-US" sz="1800" b="0" i="0" u="none" strike="noStrike" cap="none" normalizeH="0" baseline="0" dirty="0">
                        <a:ln>
                          <a:noFill/>
                        </a:ln>
                        <a:solidFill>
                          <a:schemeClr val="tx1"/>
                        </a:solidFill>
                        <a:effectLst/>
                        <a:latin typeface="Helvetica" pitchFamily="34" charset="0"/>
                      </a:endParaRPr>
                    </a:p>
                  </a:txBody>
                  <a:tcPr marT="45725" marB="45725" anchor="b" horzOverflow="overflow">
                    <a:lnL cap="flat">
                      <a:noFill/>
                    </a:lnL>
                    <a:lnR>
                      <a:noFill/>
                    </a:lnR>
                    <a:lnT>
                      <a:noFill/>
                    </a:lnT>
                    <a:lnB>
                      <a:noFill/>
                    </a:lnB>
                    <a:lnTlToBr>
                      <a:noFill/>
                    </a:lnTlToBr>
                    <a:lnBlToTr>
                      <a:noFill/>
                    </a:lnBlToTr>
                    <a:noFill/>
                  </a:tcPr>
                </a:tc>
                <a:tc>
                  <a:txBody>
                    <a:bodyPr/>
                    <a:lstStyle>
                      <a:lvl1pPr marL="0" algn="l" defTabSz="914400" rtl="0" eaLnBrk="1" latinLnBrk="0" hangingPunct="1">
                        <a:defRPr sz="1800" kern="1200">
                          <a:solidFill>
                            <a:schemeClr val="tx1"/>
                          </a:solidFill>
                          <a:latin typeface="Helvetica"/>
                        </a:defRPr>
                      </a:lvl1pPr>
                      <a:lvl2pPr marL="457200" algn="l" defTabSz="914400" rtl="0" eaLnBrk="1" latinLnBrk="0" hangingPunct="1">
                        <a:defRPr sz="1800" kern="1200">
                          <a:solidFill>
                            <a:schemeClr val="tx1"/>
                          </a:solidFill>
                          <a:latin typeface="Helvetica"/>
                        </a:defRPr>
                      </a:lvl2pPr>
                      <a:lvl3pPr marL="914400" algn="l" defTabSz="914400" rtl="0" eaLnBrk="1" latinLnBrk="0" hangingPunct="1">
                        <a:defRPr sz="1800" kern="1200">
                          <a:solidFill>
                            <a:schemeClr val="tx1"/>
                          </a:solidFill>
                          <a:latin typeface="Helvetica"/>
                        </a:defRPr>
                      </a:lvl3pPr>
                      <a:lvl4pPr marL="1371600" algn="l" defTabSz="914400" rtl="0" eaLnBrk="1" latinLnBrk="0" hangingPunct="1">
                        <a:defRPr sz="1800" kern="1200">
                          <a:solidFill>
                            <a:schemeClr val="tx1"/>
                          </a:solidFill>
                          <a:latin typeface="Helvetica"/>
                        </a:defRPr>
                      </a:lvl4pPr>
                      <a:lvl5pPr marL="1828800" algn="l" defTabSz="914400" rtl="0" eaLnBrk="1" latinLnBrk="0" hangingPunct="1">
                        <a:defRPr sz="1800" kern="1200">
                          <a:solidFill>
                            <a:schemeClr val="tx1"/>
                          </a:solidFill>
                          <a:latin typeface="Helvetica"/>
                        </a:defRPr>
                      </a:lvl5pPr>
                      <a:lvl6pPr marL="2286000" algn="l" defTabSz="914400" rtl="0" eaLnBrk="1" latinLnBrk="0" hangingPunct="1">
                        <a:defRPr sz="1800" kern="1200">
                          <a:solidFill>
                            <a:schemeClr val="tx1"/>
                          </a:solidFill>
                          <a:latin typeface="Helvetica"/>
                        </a:defRPr>
                      </a:lvl6pPr>
                      <a:lvl7pPr marL="2743200" algn="l" defTabSz="914400" rtl="0" eaLnBrk="1" latinLnBrk="0" hangingPunct="1">
                        <a:defRPr sz="1800" kern="1200">
                          <a:solidFill>
                            <a:schemeClr val="tx1"/>
                          </a:solidFill>
                          <a:latin typeface="Helvetica"/>
                        </a:defRPr>
                      </a:lvl7pPr>
                      <a:lvl8pPr marL="3200400" algn="l" defTabSz="914400" rtl="0" eaLnBrk="1" latinLnBrk="0" hangingPunct="1">
                        <a:defRPr sz="1800" kern="1200">
                          <a:solidFill>
                            <a:schemeClr val="tx1"/>
                          </a:solidFill>
                          <a:latin typeface="Helvetica"/>
                        </a:defRPr>
                      </a:lvl8pPr>
                      <a:lvl9pPr marL="3657600" algn="l" defTabSz="914400" rtl="0" eaLnBrk="1" latinLnBrk="0" hangingPunct="1">
                        <a:defRPr sz="1800" kern="1200">
                          <a:solidFill>
                            <a:schemeClr val="tx1"/>
                          </a:solidFill>
                          <a:latin typeface="Helvetica"/>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Helvetica" pitchFamily="34" charset="0"/>
                          <a:cs typeface="Arial" charset="0"/>
                        </a:rPr>
                        <a:t>135.96</a:t>
                      </a:r>
                      <a:endParaRPr kumimoji="0" lang="en-US" sz="1800" b="0" i="0" u="none" strike="noStrike" cap="none" normalizeH="0" baseline="0" dirty="0">
                        <a:ln>
                          <a:noFill/>
                        </a:ln>
                        <a:solidFill>
                          <a:schemeClr val="tx1"/>
                        </a:solidFill>
                        <a:effectLst/>
                        <a:latin typeface="Helvetica" pitchFamily="34" charset="0"/>
                      </a:endParaRPr>
                    </a:p>
                  </a:txBody>
                  <a:tcPr marT="45725" marB="45725" anchor="b"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6"/>
                  </a:ext>
                </a:extLst>
              </a:tr>
              <a:tr h="608872">
                <a:tc>
                  <a:txBody>
                    <a:bodyPr/>
                    <a:lstStyle>
                      <a:lvl1pPr marL="0" algn="l" defTabSz="914400" rtl="0" eaLnBrk="1" latinLnBrk="0" hangingPunct="1">
                        <a:defRPr sz="1800" kern="1200">
                          <a:solidFill>
                            <a:schemeClr val="tx1"/>
                          </a:solidFill>
                          <a:latin typeface="Helvetica"/>
                        </a:defRPr>
                      </a:lvl1pPr>
                      <a:lvl2pPr marL="457200" algn="l" defTabSz="914400" rtl="0" eaLnBrk="1" latinLnBrk="0" hangingPunct="1">
                        <a:defRPr sz="1800" kern="1200">
                          <a:solidFill>
                            <a:schemeClr val="tx1"/>
                          </a:solidFill>
                          <a:latin typeface="Helvetica"/>
                        </a:defRPr>
                      </a:lvl2pPr>
                      <a:lvl3pPr marL="914400" algn="l" defTabSz="914400" rtl="0" eaLnBrk="1" latinLnBrk="0" hangingPunct="1">
                        <a:defRPr sz="1800" kern="1200">
                          <a:solidFill>
                            <a:schemeClr val="tx1"/>
                          </a:solidFill>
                          <a:latin typeface="Helvetica"/>
                        </a:defRPr>
                      </a:lvl3pPr>
                      <a:lvl4pPr marL="1371600" algn="l" defTabSz="914400" rtl="0" eaLnBrk="1" latinLnBrk="0" hangingPunct="1">
                        <a:defRPr sz="1800" kern="1200">
                          <a:solidFill>
                            <a:schemeClr val="tx1"/>
                          </a:solidFill>
                          <a:latin typeface="Helvetica"/>
                        </a:defRPr>
                      </a:lvl4pPr>
                      <a:lvl5pPr marL="1828800" algn="l" defTabSz="914400" rtl="0" eaLnBrk="1" latinLnBrk="0" hangingPunct="1">
                        <a:defRPr sz="1800" kern="1200">
                          <a:solidFill>
                            <a:schemeClr val="tx1"/>
                          </a:solidFill>
                          <a:latin typeface="Helvetica"/>
                        </a:defRPr>
                      </a:lvl5pPr>
                      <a:lvl6pPr marL="2286000" algn="l" defTabSz="914400" rtl="0" eaLnBrk="1" latinLnBrk="0" hangingPunct="1">
                        <a:defRPr sz="1800" kern="1200">
                          <a:solidFill>
                            <a:schemeClr val="tx1"/>
                          </a:solidFill>
                          <a:latin typeface="Helvetica"/>
                        </a:defRPr>
                      </a:lvl6pPr>
                      <a:lvl7pPr marL="2743200" algn="l" defTabSz="914400" rtl="0" eaLnBrk="1" latinLnBrk="0" hangingPunct="1">
                        <a:defRPr sz="1800" kern="1200">
                          <a:solidFill>
                            <a:schemeClr val="tx1"/>
                          </a:solidFill>
                          <a:latin typeface="Helvetica"/>
                        </a:defRPr>
                      </a:lvl7pPr>
                      <a:lvl8pPr marL="3200400" algn="l" defTabSz="914400" rtl="0" eaLnBrk="1" latinLnBrk="0" hangingPunct="1">
                        <a:defRPr sz="1800" kern="1200">
                          <a:solidFill>
                            <a:schemeClr val="tx1"/>
                          </a:solidFill>
                          <a:latin typeface="Helvetica"/>
                        </a:defRPr>
                      </a:lvl8pPr>
                      <a:lvl9pPr marL="3657600" algn="l" defTabSz="914400" rtl="0" eaLnBrk="1" latinLnBrk="0" hangingPunct="1">
                        <a:defRPr sz="1800" kern="1200">
                          <a:solidFill>
                            <a:schemeClr val="tx1"/>
                          </a:solidFill>
                          <a:latin typeface="Helvetica"/>
                        </a:defRPr>
                      </a:lvl9pPr>
                    </a:lstStyle>
                    <a:p>
                      <a:pPr marL="342900" marR="0" lvl="0" indent="-342900" algn="l" defTabSz="914400" rtl="0" eaLnBrk="1" fontAlgn="b" latinLnBrk="0" hangingPunct="1">
                        <a:lnSpc>
                          <a:spcPct val="90000"/>
                        </a:lnSpc>
                        <a:spcBef>
                          <a:spcPct val="20000"/>
                        </a:spcBef>
                        <a:spcAft>
                          <a:spcPct val="0"/>
                        </a:spcAft>
                        <a:buClrTx/>
                        <a:buSzTx/>
                        <a:buFontTx/>
                        <a:buNone/>
                        <a:tabLst/>
                      </a:pPr>
                      <a:r>
                        <a:rPr kumimoji="0" lang="en-US" sz="1800" b="0" i="0" u="none" strike="noStrike" cap="none" normalizeH="0" baseline="0">
                          <a:ln>
                            <a:noFill/>
                          </a:ln>
                          <a:solidFill>
                            <a:srgbClr val="000000"/>
                          </a:solidFill>
                          <a:effectLst/>
                          <a:latin typeface="Helvetica" pitchFamily="34" charset="0"/>
                          <a:cs typeface="Arial" charset="0"/>
                        </a:rPr>
                        <a:t>SICN Taken</a:t>
                      </a:r>
                      <a:endParaRPr kumimoji="0" lang="en-US" sz="1800" b="0" i="0" u="none" strike="noStrike" cap="none" normalizeH="0" baseline="0">
                        <a:ln>
                          <a:noFill/>
                        </a:ln>
                        <a:solidFill>
                          <a:schemeClr val="tx1"/>
                        </a:solidFill>
                        <a:effectLst/>
                        <a:latin typeface="Helvetica" pitchFamily="34" charset="0"/>
                      </a:endParaRPr>
                    </a:p>
                  </a:txBody>
                  <a:tcPr marT="45725" marB="45725" anchor="b" horzOverflow="overflow">
                    <a:lnL cap="flat">
                      <a:noFill/>
                    </a:lnL>
                    <a:lnR>
                      <a:noFill/>
                    </a:lnR>
                    <a:lnT>
                      <a:noFill/>
                    </a:lnT>
                    <a:lnB>
                      <a:noFill/>
                    </a:lnB>
                    <a:lnTlToBr>
                      <a:noFill/>
                    </a:lnTlToBr>
                    <a:lnBlToTr>
                      <a:noFill/>
                    </a:lnBlToTr>
                    <a:noFill/>
                  </a:tcPr>
                </a:tc>
                <a:tc>
                  <a:txBody>
                    <a:bodyPr/>
                    <a:lstStyle>
                      <a:lvl1pPr marL="0" algn="l" defTabSz="914400" rtl="0" eaLnBrk="1" latinLnBrk="0" hangingPunct="1">
                        <a:defRPr sz="1800" kern="1200">
                          <a:solidFill>
                            <a:schemeClr val="tx1"/>
                          </a:solidFill>
                          <a:latin typeface="Helvetica"/>
                        </a:defRPr>
                      </a:lvl1pPr>
                      <a:lvl2pPr marL="457200" algn="l" defTabSz="914400" rtl="0" eaLnBrk="1" latinLnBrk="0" hangingPunct="1">
                        <a:defRPr sz="1800" kern="1200">
                          <a:solidFill>
                            <a:schemeClr val="tx1"/>
                          </a:solidFill>
                          <a:latin typeface="Helvetica"/>
                        </a:defRPr>
                      </a:lvl2pPr>
                      <a:lvl3pPr marL="914400" algn="l" defTabSz="914400" rtl="0" eaLnBrk="1" latinLnBrk="0" hangingPunct="1">
                        <a:defRPr sz="1800" kern="1200">
                          <a:solidFill>
                            <a:schemeClr val="tx1"/>
                          </a:solidFill>
                          <a:latin typeface="Helvetica"/>
                        </a:defRPr>
                      </a:lvl3pPr>
                      <a:lvl4pPr marL="1371600" algn="l" defTabSz="914400" rtl="0" eaLnBrk="1" latinLnBrk="0" hangingPunct="1">
                        <a:defRPr sz="1800" kern="1200">
                          <a:solidFill>
                            <a:schemeClr val="tx1"/>
                          </a:solidFill>
                          <a:latin typeface="Helvetica"/>
                        </a:defRPr>
                      </a:lvl4pPr>
                      <a:lvl5pPr marL="1828800" algn="l" defTabSz="914400" rtl="0" eaLnBrk="1" latinLnBrk="0" hangingPunct="1">
                        <a:defRPr sz="1800" kern="1200">
                          <a:solidFill>
                            <a:schemeClr val="tx1"/>
                          </a:solidFill>
                          <a:latin typeface="Helvetica"/>
                        </a:defRPr>
                      </a:lvl5pPr>
                      <a:lvl6pPr marL="2286000" algn="l" defTabSz="914400" rtl="0" eaLnBrk="1" latinLnBrk="0" hangingPunct="1">
                        <a:defRPr sz="1800" kern="1200">
                          <a:solidFill>
                            <a:schemeClr val="tx1"/>
                          </a:solidFill>
                          <a:latin typeface="Helvetica"/>
                        </a:defRPr>
                      </a:lvl6pPr>
                      <a:lvl7pPr marL="2743200" algn="l" defTabSz="914400" rtl="0" eaLnBrk="1" latinLnBrk="0" hangingPunct="1">
                        <a:defRPr sz="1800" kern="1200">
                          <a:solidFill>
                            <a:schemeClr val="tx1"/>
                          </a:solidFill>
                          <a:latin typeface="Helvetica"/>
                        </a:defRPr>
                      </a:lvl7pPr>
                      <a:lvl8pPr marL="3200400" algn="l" defTabSz="914400" rtl="0" eaLnBrk="1" latinLnBrk="0" hangingPunct="1">
                        <a:defRPr sz="1800" kern="1200">
                          <a:solidFill>
                            <a:schemeClr val="tx1"/>
                          </a:solidFill>
                          <a:latin typeface="Helvetica"/>
                        </a:defRPr>
                      </a:lvl8pPr>
                      <a:lvl9pPr marL="3657600" algn="l" defTabSz="914400" rtl="0" eaLnBrk="1" latinLnBrk="0" hangingPunct="1">
                        <a:defRPr sz="1800" kern="1200">
                          <a:solidFill>
                            <a:schemeClr val="tx1"/>
                          </a:solidFill>
                          <a:latin typeface="Helvetica"/>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Helvetica" pitchFamily="34" charset="0"/>
                          <a:cs typeface="Arial" charset="0"/>
                        </a:rPr>
                        <a:t>104.04</a:t>
                      </a:r>
                      <a:endParaRPr kumimoji="0" lang="en-US" sz="1800" b="0" i="0" u="none" strike="noStrike" cap="none" normalizeH="0" baseline="0" dirty="0">
                        <a:ln>
                          <a:noFill/>
                        </a:ln>
                        <a:solidFill>
                          <a:schemeClr val="tx1"/>
                        </a:solidFill>
                        <a:effectLst/>
                        <a:latin typeface="Helvetica" pitchFamily="34" charset="0"/>
                      </a:endParaRPr>
                    </a:p>
                  </a:txBody>
                  <a:tcPr marT="45725" marB="45725" anchor="b"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7"/>
                  </a:ext>
                </a:extLst>
              </a:tr>
              <a:tr h="565121">
                <a:tc>
                  <a:txBody>
                    <a:bodyPr/>
                    <a:lstStyle>
                      <a:lvl1pPr marL="0" algn="l" defTabSz="914400" rtl="0" eaLnBrk="1" latinLnBrk="0" hangingPunct="1">
                        <a:defRPr sz="1800" kern="1200">
                          <a:solidFill>
                            <a:schemeClr val="tx1"/>
                          </a:solidFill>
                          <a:latin typeface="Helvetica"/>
                        </a:defRPr>
                      </a:lvl1pPr>
                      <a:lvl2pPr marL="457200" algn="l" defTabSz="914400" rtl="0" eaLnBrk="1" latinLnBrk="0" hangingPunct="1">
                        <a:defRPr sz="1800" kern="1200">
                          <a:solidFill>
                            <a:schemeClr val="tx1"/>
                          </a:solidFill>
                          <a:latin typeface="Helvetica"/>
                        </a:defRPr>
                      </a:lvl2pPr>
                      <a:lvl3pPr marL="914400" algn="l" defTabSz="914400" rtl="0" eaLnBrk="1" latinLnBrk="0" hangingPunct="1">
                        <a:defRPr sz="1800" kern="1200">
                          <a:solidFill>
                            <a:schemeClr val="tx1"/>
                          </a:solidFill>
                          <a:latin typeface="Helvetica"/>
                        </a:defRPr>
                      </a:lvl3pPr>
                      <a:lvl4pPr marL="1371600" algn="l" defTabSz="914400" rtl="0" eaLnBrk="1" latinLnBrk="0" hangingPunct="1">
                        <a:defRPr sz="1800" kern="1200">
                          <a:solidFill>
                            <a:schemeClr val="tx1"/>
                          </a:solidFill>
                          <a:latin typeface="Helvetica"/>
                        </a:defRPr>
                      </a:lvl4pPr>
                      <a:lvl5pPr marL="1828800" algn="l" defTabSz="914400" rtl="0" eaLnBrk="1" latinLnBrk="0" hangingPunct="1">
                        <a:defRPr sz="1800" kern="1200">
                          <a:solidFill>
                            <a:schemeClr val="tx1"/>
                          </a:solidFill>
                          <a:latin typeface="Helvetica"/>
                        </a:defRPr>
                      </a:lvl5pPr>
                      <a:lvl6pPr marL="2286000" algn="l" defTabSz="914400" rtl="0" eaLnBrk="1" latinLnBrk="0" hangingPunct="1">
                        <a:defRPr sz="1800" kern="1200">
                          <a:solidFill>
                            <a:schemeClr val="tx1"/>
                          </a:solidFill>
                          <a:latin typeface="Helvetica"/>
                        </a:defRPr>
                      </a:lvl6pPr>
                      <a:lvl7pPr marL="2743200" algn="l" defTabSz="914400" rtl="0" eaLnBrk="1" latinLnBrk="0" hangingPunct="1">
                        <a:defRPr sz="1800" kern="1200">
                          <a:solidFill>
                            <a:schemeClr val="tx1"/>
                          </a:solidFill>
                          <a:latin typeface="Helvetica"/>
                        </a:defRPr>
                      </a:lvl7pPr>
                      <a:lvl8pPr marL="3200400" algn="l" defTabSz="914400" rtl="0" eaLnBrk="1" latinLnBrk="0" hangingPunct="1">
                        <a:defRPr sz="1800" kern="1200">
                          <a:solidFill>
                            <a:schemeClr val="tx1"/>
                          </a:solidFill>
                          <a:latin typeface="Helvetica"/>
                        </a:defRPr>
                      </a:lvl8pPr>
                      <a:lvl9pPr marL="3657600" algn="l" defTabSz="914400" rtl="0" eaLnBrk="1" latinLnBrk="0" hangingPunct="1">
                        <a:defRPr sz="1800" kern="1200">
                          <a:solidFill>
                            <a:schemeClr val="tx1"/>
                          </a:solidFill>
                          <a:latin typeface="Helvetica"/>
                        </a:defRPr>
                      </a:lvl9pPr>
                    </a:lstStyle>
                    <a:p>
                      <a:pPr marL="342900" marR="0" lvl="0" indent="-342900" algn="r" defTabSz="914400" rtl="0" eaLnBrk="1" fontAlgn="b" latinLnBrk="0" hangingPunct="1">
                        <a:lnSpc>
                          <a:spcPct val="90000"/>
                        </a:lnSpc>
                        <a:spcBef>
                          <a:spcPct val="20000"/>
                        </a:spcBef>
                        <a:spcAft>
                          <a:spcPct val="0"/>
                        </a:spcAft>
                        <a:buClrTx/>
                        <a:buSzTx/>
                        <a:buFontTx/>
                        <a:buNone/>
                        <a:tabLst/>
                      </a:pPr>
                      <a:r>
                        <a:rPr kumimoji="0" lang="en-US" sz="1800" b="1" i="0" u="none" strike="noStrike" cap="none" normalizeH="0" baseline="0">
                          <a:ln>
                            <a:noFill/>
                          </a:ln>
                          <a:solidFill>
                            <a:srgbClr val="000000"/>
                          </a:solidFill>
                          <a:effectLst/>
                          <a:latin typeface="Helvetica" pitchFamily="34" charset="0"/>
                          <a:cs typeface="Arial" charset="0"/>
                        </a:rPr>
                        <a:t>Total Taken reported </a:t>
                      </a:r>
                    </a:p>
                  </a:txBody>
                  <a:tcPr marT="45725" marB="45725" anchor="b" horzOverflow="overflow">
                    <a:lnL cap="flat">
                      <a:noFill/>
                    </a:lnL>
                    <a:lnR>
                      <a:noFill/>
                    </a:lnR>
                    <a:lnT>
                      <a:noFill/>
                    </a:lnT>
                    <a:lnB cap="flat">
                      <a:noFill/>
                    </a:lnB>
                    <a:lnTlToBr>
                      <a:noFill/>
                    </a:lnTlToBr>
                    <a:lnBlToTr>
                      <a:noFill/>
                    </a:lnBlToTr>
                    <a:noFill/>
                  </a:tcPr>
                </a:tc>
                <a:tc>
                  <a:txBody>
                    <a:bodyPr/>
                    <a:lstStyle>
                      <a:lvl1pPr marL="0" algn="l" defTabSz="914400" rtl="0" eaLnBrk="1" latinLnBrk="0" hangingPunct="1">
                        <a:defRPr sz="1800" kern="1200">
                          <a:solidFill>
                            <a:schemeClr val="tx1"/>
                          </a:solidFill>
                          <a:latin typeface="Helvetica"/>
                        </a:defRPr>
                      </a:lvl1pPr>
                      <a:lvl2pPr marL="457200" algn="l" defTabSz="914400" rtl="0" eaLnBrk="1" latinLnBrk="0" hangingPunct="1">
                        <a:defRPr sz="1800" kern="1200">
                          <a:solidFill>
                            <a:schemeClr val="tx1"/>
                          </a:solidFill>
                          <a:latin typeface="Helvetica"/>
                        </a:defRPr>
                      </a:lvl2pPr>
                      <a:lvl3pPr marL="914400" algn="l" defTabSz="914400" rtl="0" eaLnBrk="1" latinLnBrk="0" hangingPunct="1">
                        <a:defRPr sz="1800" kern="1200">
                          <a:solidFill>
                            <a:schemeClr val="tx1"/>
                          </a:solidFill>
                          <a:latin typeface="Helvetica"/>
                        </a:defRPr>
                      </a:lvl3pPr>
                      <a:lvl4pPr marL="1371600" algn="l" defTabSz="914400" rtl="0" eaLnBrk="1" latinLnBrk="0" hangingPunct="1">
                        <a:defRPr sz="1800" kern="1200">
                          <a:solidFill>
                            <a:schemeClr val="tx1"/>
                          </a:solidFill>
                          <a:latin typeface="Helvetica"/>
                        </a:defRPr>
                      </a:lvl4pPr>
                      <a:lvl5pPr marL="1828800" algn="l" defTabSz="914400" rtl="0" eaLnBrk="1" latinLnBrk="0" hangingPunct="1">
                        <a:defRPr sz="1800" kern="1200">
                          <a:solidFill>
                            <a:schemeClr val="tx1"/>
                          </a:solidFill>
                          <a:latin typeface="Helvetica"/>
                        </a:defRPr>
                      </a:lvl5pPr>
                      <a:lvl6pPr marL="2286000" algn="l" defTabSz="914400" rtl="0" eaLnBrk="1" latinLnBrk="0" hangingPunct="1">
                        <a:defRPr sz="1800" kern="1200">
                          <a:solidFill>
                            <a:schemeClr val="tx1"/>
                          </a:solidFill>
                          <a:latin typeface="Helvetica"/>
                        </a:defRPr>
                      </a:lvl6pPr>
                      <a:lvl7pPr marL="2743200" algn="l" defTabSz="914400" rtl="0" eaLnBrk="1" latinLnBrk="0" hangingPunct="1">
                        <a:defRPr sz="1800" kern="1200">
                          <a:solidFill>
                            <a:schemeClr val="tx1"/>
                          </a:solidFill>
                          <a:latin typeface="Helvetica"/>
                        </a:defRPr>
                      </a:lvl7pPr>
                      <a:lvl8pPr marL="3200400" algn="l" defTabSz="914400" rtl="0" eaLnBrk="1" latinLnBrk="0" hangingPunct="1">
                        <a:defRPr sz="1800" kern="1200">
                          <a:solidFill>
                            <a:schemeClr val="tx1"/>
                          </a:solidFill>
                          <a:latin typeface="Helvetica"/>
                        </a:defRPr>
                      </a:lvl8pPr>
                      <a:lvl9pPr marL="3657600" algn="l" defTabSz="914400" rtl="0" eaLnBrk="1" latinLnBrk="0" hangingPunct="1">
                        <a:defRPr sz="1800" kern="1200">
                          <a:solidFill>
                            <a:schemeClr val="tx1"/>
                          </a:solidFill>
                          <a:latin typeface="Helvetica"/>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Helvetica" pitchFamily="34" charset="0"/>
                          <a:cs typeface="Arial" charset="0"/>
                        </a:rPr>
                        <a:t>240</a:t>
                      </a:r>
                      <a:endParaRPr kumimoji="0" lang="en-US" sz="1800" b="0" i="0" u="none" strike="noStrike" cap="none" normalizeH="0" baseline="0" dirty="0">
                        <a:ln>
                          <a:noFill/>
                        </a:ln>
                        <a:solidFill>
                          <a:schemeClr val="tx1"/>
                        </a:solidFill>
                        <a:effectLst/>
                        <a:latin typeface="Helvetica" pitchFamily="34" charset="0"/>
                      </a:endParaRPr>
                    </a:p>
                  </a:txBody>
                  <a:tcPr marT="45725" marB="45725" anchor="b"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8"/>
                  </a:ext>
                </a:extLst>
              </a:tr>
            </a:tbl>
          </a:graphicData>
        </a:graphic>
      </p:graphicFrame>
      <p:sp>
        <p:nvSpPr>
          <p:cNvPr id="7" name="Oval 230"/>
          <p:cNvSpPr>
            <a:spLocks noChangeArrowheads="1"/>
          </p:cNvSpPr>
          <p:nvPr/>
        </p:nvSpPr>
        <p:spPr bwMode="auto">
          <a:xfrm>
            <a:off x="7924800" y="1600200"/>
            <a:ext cx="1447800" cy="457200"/>
          </a:xfrm>
          <a:prstGeom prst="ellipse">
            <a:avLst/>
          </a:prstGeom>
          <a:noFill/>
          <a:ln w="38100" cap="rnd">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2"/>
              </a:buClr>
              <a:buSzPct val="60000"/>
              <a:buFont typeface="Wingdings" panose="05000000000000000000" pitchFamily="2" charset="2"/>
              <a:buChar char="n"/>
              <a:defRPr sz="3200">
                <a:solidFill>
                  <a:schemeClr val="tx1"/>
                </a:solidFill>
                <a:latin typeface="Helvetica" panose="020B0604020202020204" pitchFamily="34" charset="0"/>
              </a:defRPr>
            </a:lvl1pPr>
            <a:lvl2pPr marL="742950" indent="-285750">
              <a:spcBef>
                <a:spcPct val="20000"/>
              </a:spcBef>
              <a:buClr>
                <a:srgbClr val="A50021"/>
              </a:buClr>
              <a:buSzPct val="55000"/>
              <a:buFont typeface="Wingdings" panose="05000000000000000000" pitchFamily="2" charset="2"/>
              <a:buChar char="n"/>
              <a:defRPr sz="2800">
                <a:solidFill>
                  <a:schemeClr val="tx1"/>
                </a:solidFill>
                <a:latin typeface="Helvetica" panose="020B0604020202020204" pitchFamily="34" charset="0"/>
              </a:defRPr>
            </a:lvl2pPr>
            <a:lvl3pPr marL="1143000" indent="-228600">
              <a:spcBef>
                <a:spcPct val="20000"/>
              </a:spcBef>
              <a:buClr>
                <a:schemeClr val="accent2"/>
              </a:buClr>
              <a:buSzPct val="50000"/>
              <a:buFont typeface="Wingdings" panose="05000000000000000000" pitchFamily="2" charset="2"/>
              <a:buChar char="n"/>
              <a:defRPr sz="2400">
                <a:solidFill>
                  <a:schemeClr val="tx1"/>
                </a:solidFill>
                <a:latin typeface="Helvetica" panose="020B0604020202020204" pitchFamily="34" charset="0"/>
              </a:defRPr>
            </a:lvl3pPr>
            <a:lvl4pPr marL="1600200" indent="-228600">
              <a:spcBef>
                <a:spcPct val="20000"/>
              </a:spcBef>
              <a:buClr>
                <a:schemeClr val="tx2"/>
              </a:buClr>
              <a:buSzPct val="55000"/>
              <a:buFont typeface="Wingdings" panose="05000000000000000000" pitchFamily="2" charset="2"/>
              <a:buChar char="n"/>
              <a:defRPr sz="2000">
                <a:solidFill>
                  <a:schemeClr val="tx1"/>
                </a:solidFill>
                <a:latin typeface="Helvetica" panose="020B0604020202020204" pitchFamily="34" charset="0"/>
              </a:defRPr>
            </a:lvl4pPr>
            <a:lvl5pPr marL="2057400" indent="-228600">
              <a:spcBef>
                <a:spcPct val="20000"/>
              </a:spcBef>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9pPr>
          </a:lstStyle>
          <a:p>
            <a:pPr eaLnBrk="1" hangingPunct="1">
              <a:spcBef>
                <a:spcPct val="0"/>
              </a:spcBef>
              <a:buClrTx/>
              <a:buSzTx/>
              <a:buFontTx/>
              <a:buNone/>
            </a:pPr>
            <a:endParaRPr lang="en-US" altLang="en-US" sz="3600">
              <a:solidFill>
                <a:srgbClr val="FF0000"/>
              </a:solidFill>
              <a:latin typeface="Arial Black" panose="020B0A04020102020204" pitchFamily="34" charset="0"/>
            </a:endParaRPr>
          </a:p>
        </p:txBody>
      </p:sp>
      <p:sp>
        <p:nvSpPr>
          <p:cNvPr id="8" name="Rectangle 234"/>
          <p:cNvSpPr>
            <a:spLocks noChangeArrowheads="1"/>
          </p:cNvSpPr>
          <p:nvPr/>
        </p:nvSpPr>
        <p:spPr bwMode="auto">
          <a:xfrm>
            <a:off x="7924800" y="2286000"/>
            <a:ext cx="1447800" cy="372534"/>
          </a:xfrm>
          <a:prstGeom prst="rect">
            <a:avLst/>
          </a:prstGeom>
          <a:noFill/>
          <a:ln w="38100">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2"/>
              </a:buClr>
              <a:buSzPct val="60000"/>
              <a:buFont typeface="Wingdings" panose="05000000000000000000" pitchFamily="2" charset="2"/>
              <a:buChar char="n"/>
              <a:defRPr sz="3200">
                <a:solidFill>
                  <a:schemeClr val="tx1"/>
                </a:solidFill>
                <a:latin typeface="Helvetica" panose="020B0604020202020204" pitchFamily="34" charset="0"/>
              </a:defRPr>
            </a:lvl1pPr>
            <a:lvl2pPr marL="742950" indent="-285750">
              <a:spcBef>
                <a:spcPct val="20000"/>
              </a:spcBef>
              <a:buClr>
                <a:srgbClr val="A50021"/>
              </a:buClr>
              <a:buSzPct val="55000"/>
              <a:buFont typeface="Wingdings" panose="05000000000000000000" pitchFamily="2" charset="2"/>
              <a:buChar char="n"/>
              <a:defRPr sz="2800">
                <a:solidFill>
                  <a:schemeClr val="tx1"/>
                </a:solidFill>
                <a:latin typeface="Helvetica" panose="020B0604020202020204" pitchFamily="34" charset="0"/>
              </a:defRPr>
            </a:lvl2pPr>
            <a:lvl3pPr marL="1143000" indent="-228600">
              <a:spcBef>
                <a:spcPct val="20000"/>
              </a:spcBef>
              <a:buClr>
                <a:schemeClr val="accent2"/>
              </a:buClr>
              <a:buSzPct val="50000"/>
              <a:buFont typeface="Wingdings" panose="05000000000000000000" pitchFamily="2" charset="2"/>
              <a:buChar char="n"/>
              <a:defRPr sz="2400">
                <a:solidFill>
                  <a:schemeClr val="tx1"/>
                </a:solidFill>
                <a:latin typeface="Helvetica" panose="020B0604020202020204" pitchFamily="34" charset="0"/>
              </a:defRPr>
            </a:lvl3pPr>
            <a:lvl4pPr marL="1600200" indent="-228600">
              <a:spcBef>
                <a:spcPct val="20000"/>
              </a:spcBef>
              <a:buClr>
                <a:schemeClr val="tx2"/>
              </a:buClr>
              <a:buSzPct val="55000"/>
              <a:buFont typeface="Wingdings" panose="05000000000000000000" pitchFamily="2" charset="2"/>
              <a:buChar char="n"/>
              <a:defRPr sz="2000">
                <a:solidFill>
                  <a:schemeClr val="tx1"/>
                </a:solidFill>
                <a:latin typeface="Helvetica" panose="020B0604020202020204" pitchFamily="34" charset="0"/>
              </a:defRPr>
            </a:lvl4pPr>
            <a:lvl5pPr marL="2057400" indent="-228600">
              <a:spcBef>
                <a:spcPct val="20000"/>
              </a:spcBef>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9pPr>
          </a:lstStyle>
          <a:p>
            <a:pPr eaLnBrk="1" hangingPunct="1">
              <a:spcBef>
                <a:spcPct val="0"/>
              </a:spcBef>
              <a:buClrTx/>
              <a:buSzTx/>
              <a:buFontTx/>
              <a:buNone/>
            </a:pPr>
            <a:endParaRPr lang="en-US" altLang="en-US" sz="3600">
              <a:latin typeface="Arial Black" panose="020B0A04020102020204" pitchFamily="34" charset="0"/>
            </a:endParaRPr>
          </a:p>
        </p:txBody>
      </p:sp>
      <p:sp>
        <p:nvSpPr>
          <p:cNvPr id="9" name="Rectangle 234"/>
          <p:cNvSpPr>
            <a:spLocks noChangeArrowheads="1"/>
          </p:cNvSpPr>
          <p:nvPr/>
        </p:nvSpPr>
        <p:spPr bwMode="auto">
          <a:xfrm>
            <a:off x="8034867" y="5579533"/>
            <a:ext cx="1447800" cy="372533"/>
          </a:xfrm>
          <a:prstGeom prst="rect">
            <a:avLst/>
          </a:prstGeom>
          <a:noFill/>
          <a:ln w="38100">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2"/>
              </a:buClr>
              <a:buSzPct val="60000"/>
              <a:buFont typeface="Wingdings" panose="05000000000000000000" pitchFamily="2" charset="2"/>
              <a:buChar char="n"/>
              <a:defRPr sz="3200">
                <a:solidFill>
                  <a:schemeClr val="tx1"/>
                </a:solidFill>
                <a:latin typeface="Helvetica" panose="020B0604020202020204" pitchFamily="34" charset="0"/>
              </a:defRPr>
            </a:lvl1pPr>
            <a:lvl2pPr marL="742950" indent="-285750">
              <a:spcBef>
                <a:spcPct val="20000"/>
              </a:spcBef>
              <a:buClr>
                <a:srgbClr val="A50021"/>
              </a:buClr>
              <a:buSzPct val="55000"/>
              <a:buFont typeface="Wingdings" panose="05000000000000000000" pitchFamily="2" charset="2"/>
              <a:buChar char="n"/>
              <a:defRPr sz="2800">
                <a:solidFill>
                  <a:schemeClr val="tx1"/>
                </a:solidFill>
                <a:latin typeface="Helvetica" panose="020B0604020202020204" pitchFamily="34" charset="0"/>
              </a:defRPr>
            </a:lvl2pPr>
            <a:lvl3pPr marL="1143000" indent="-228600">
              <a:spcBef>
                <a:spcPct val="20000"/>
              </a:spcBef>
              <a:buClr>
                <a:schemeClr val="accent2"/>
              </a:buClr>
              <a:buSzPct val="50000"/>
              <a:buFont typeface="Wingdings" panose="05000000000000000000" pitchFamily="2" charset="2"/>
              <a:buChar char="n"/>
              <a:defRPr sz="2400">
                <a:solidFill>
                  <a:schemeClr val="tx1"/>
                </a:solidFill>
                <a:latin typeface="Helvetica" panose="020B0604020202020204" pitchFamily="34" charset="0"/>
              </a:defRPr>
            </a:lvl3pPr>
            <a:lvl4pPr marL="1600200" indent="-228600">
              <a:spcBef>
                <a:spcPct val="20000"/>
              </a:spcBef>
              <a:buClr>
                <a:schemeClr val="tx2"/>
              </a:buClr>
              <a:buSzPct val="55000"/>
              <a:buFont typeface="Wingdings" panose="05000000000000000000" pitchFamily="2" charset="2"/>
              <a:buChar char="n"/>
              <a:defRPr sz="2000">
                <a:solidFill>
                  <a:schemeClr val="tx1"/>
                </a:solidFill>
                <a:latin typeface="Helvetica" panose="020B0604020202020204" pitchFamily="34" charset="0"/>
              </a:defRPr>
            </a:lvl4pPr>
            <a:lvl5pPr marL="2057400" indent="-228600">
              <a:spcBef>
                <a:spcPct val="20000"/>
              </a:spcBef>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9pPr>
          </a:lstStyle>
          <a:p>
            <a:pPr eaLnBrk="1" hangingPunct="1">
              <a:spcBef>
                <a:spcPct val="0"/>
              </a:spcBef>
              <a:buClrTx/>
              <a:buSzTx/>
              <a:buFontTx/>
              <a:buNone/>
            </a:pPr>
            <a:endParaRPr lang="en-US" altLang="en-US" sz="3600">
              <a:latin typeface="Arial Black" panose="020B0A04020102020204" pitchFamily="34" charset="0"/>
            </a:endParaRPr>
          </a:p>
        </p:txBody>
      </p:sp>
      <p:sp>
        <p:nvSpPr>
          <p:cNvPr id="10" name="Oval 230"/>
          <p:cNvSpPr>
            <a:spLocks noChangeArrowheads="1"/>
          </p:cNvSpPr>
          <p:nvPr/>
        </p:nvSpPr>
        <p:spPr bwMode="auto">
          <a:xfrm>
            <a:off x="7924800" y="2832099"/>
            <a:ext cx="1447800" cy="457200"/>
          </a:xfrm>
          <a:prstGeom prst="ellipse">
            <a:avLst/>
          </a:prstGeom>
          <a:noFill/>
          <a:ln w="38100" cap="rnd">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2"/>
              </a:buClr>
              <a:buSzPct val="60000"/>
              <a:buFont typeface="Wingdings" panose="05000000000000000000" pitchFamily="2" charset="2"/>
              <a:buChar char="n"/>
              <a:defRPr sz="3200">
                <a:solidFill>
                  <a:schemeClr val="tx1"/>
                </a:solidFill>
                <a:latin typeface="Helvetica" panose="020B0604020202020204" pitchFamily="34" charset="0"/>
              </a:defRPr>
            </a:lvl1pPr>
            <a:lvl2pPr marL="742950" indent="-285750">
              <a:spcBef>
                <a:spcPct val="20000"/>
              </a:spcBef>
              <a:buClr>
                <a:srgbClr val="A50021"/>
              </a:buClr>
              <a:buSzPct val="55000"/>
              <a:buFont typeface="Wingdings" panose="05000000000000000000" pitchFamily="2" charset="2"/>
              <a:buChar char="n"/>
              <a:defRPr sz="2800">
                <a:solidFill>
                  <a:schemeClr val="tx1"/>
                </a:solidFill>
                <a:latin typeface="Helvetica" panose="020B0604020202020204" pitchFamily="34" charset="0"/>
              </a:defRPr>
            </a:lvl2pPr>
            <a:lvl3pPr marL="1143000" indent="-228600">
              <a:spcBef>
                <a:spcPct val="20000"/>
              </a:spcBef>
              <a:buClr>
                <a:schemeClr val="accent2"/>
              </a:buClr>
              <a:buSzPct val="50000"/>
              <a:buFont typeface="Wingdings" panose="05000000000000000000" pitchFamily="2" charset="2"/>
              <a:buChar char="n"/>
              <a:defRPr sz="2400">
                <a:solidFill>
                  <a:schemeClr val="tx1"/>
                </a:solidFill>
                <a:latin typeface="Helvetica" panose="020B0604020202020204" pitchFamily="34" charset="0"/>
              </a:defRPr>
            </a:lvl3pPr>
            <a:lvl4pPr marL="1600200" indent="-228600">
              <a:spcBef>
                <a:spcPct val="20000"/>
              </a:spcBef>
              <a:buClr>
                <a:schemeClr val="tx2"/>
              </a:buClr>
              <a:buSzPct val="55000"/>
              <a:buFont typeface="Wingdings" panose="05000000000000000000" pitchFamily="2" charset="2"/>
              <a:buChar char="n"/>
              <a:defRPr sz="2000">
                <a:solidFill>
                  <a:schemeClr val="tx1"/>
                </a:solidFill>
                <a:latin typeface="Helvetica" panose="020B0604020202020204" pitchFamily="34" charset="0"/>
              </a:defRPr>
            </a:lvl4pPr>
            <a:lvl5pPr marL="2057400" indent="-228600">
              <a:spcBef>
                <a:spcPct val="20000"/>
              </a:spcBef>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9pPr>
          </a:lstStyle>
          <a:p>
            <a:pPr eaLnBrk="1" hangingPunct="1">
              <a:spcBef>
                <a:spcPct val="0"/>
              </a:spcBef>
              <a:buClrTx/>
              <a:buSzTx/>
              <a:buFontTx/>
              <a:buNone/>
            </a:pPr>
            <a:endParaRPr lang="en-US" altLang="en-US" sz="3600">
              <a:solidFill>
                <a:srgbClr val="FF0000"/>
              </a:solidFill>
              <a:latin typeface="Arial Black" panose="020B0A04020102020204" pitchFamily="34" charset="0"/>
            </a:endParaRPr>
          </a:p>
        </p:txBody>
      </p:sp>
      <p:sp>
        <p:nvSpPr>
          <p:cNvPr id="11" name="Oval 230"/>
          <p:cNvSpPr>
            <a:spLocks noChangeArrowheads="1"/>
          </p:cNvSpPr>
          <p:nvPr/>
        </p:nvSpPr>
        <p:spPr bwMode="auto">
          <a:xfrm>
            <a:off x="8034867" y="4885267"/>
            <a:ext cx="1447800" cy="457200"/>
          </a:xfrm>
          <a:prstGeom prst="ellipse">
            <a:avLst/>
          </a:prstGeom>
          <a:noFill/>
          <a:ln w="38100" cap="rnd">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2"/>
              </a:buClr>
              <a:buSzPct val="60000"/>
              <a:buFont typeface="Wingdings" panose="05000000000000000000" pitchFamily="2" charset="2"/>
              <a:buChar char="n"/>
              <a:defRPr sz="3200">
                <a:solidFill>
                  <a:schemeClr val="tx1"/>
                </a:solidFill>
                <a:latin typeface="Helvetica" panose="020B0604020202020204" pitchFamily="34" charset="0"/>
              </a:defRPr>
            </a:lvl1pPr>
            <a:lvl2pPr marL="742950" indent="-285750">
              <a:spcBef>
                <a:spcPct val="20000"/>
              </a:spcBef>
              <a:buClr>
                <a:srgbClr val="A50021"/>
              </a:buClr>
              <a:buSzPct val="55000"/>
              <a:buFont typeface="Wingdings" panose="05000000000000000000" pitchFamily="2" charset="2"/>
              <a:buChar char="n"/>
              <a:defRPr sz="2800">
                <a:solidFill>
                  <a:schemeClr val="tx1"/>
                </a:solidFill>
                <a:latin typeface="Helvetica" panose="020B0604020202020204" pitchFamily="34" charset="0"/>
              </a:defRPr>
            </a:lvl2pPr>
            <a:lvl3pPr marL="1143000" indent="-228600">
              <a:spcBef>
                <a:spcPct val="20000"/>
              </a:spcBef>
              <a:buClr>
                <a:schemeClr val="accent2"/>
              </a:buClr>
              <a:buSzPct val="50000"/>
              <a:buFont typeface="Wingdings" panose="05000000000000000000" pitchFamily="2" charset="2"/>
              <a:buChar char="n"/>
              <a:defRPr sz="2400">
                <a:solidFill>
                  <a:schemeClr val="tx1"/>
                </a:solidFill>
                <a:latin typeface="Helvetica" panose="020B0604020202020204" pitchFamily="34" charset="0"/>
              </a:defRPr>
            </a:lvl3pPr>
            <a:lvl4pPr marL="1600200" indent="-228600">
              <a:spcBef>
                <a:spcPct val="20000"/>
              </a:spcBef>
              <a:buClr>
                <a:schemeClr val="tx2"/>
              </a:buClr>
              <a:buSzPct val="55000"/>
              <a:buFont typeface="Wingdings" panose="05000000000000000000" pitchFamily="2" charset="2"/>
              <a:buChar char="n"/>
              <a:defRPr sz="2000">
                <a:solidFill>
                  <a:schemeClr val="tx1"/>
                </a:solidFill>
                <a:latin typeface="Helvetica" panose="020B0604020202020204" pitchFamily="34" charset="0"/>
              </a:defRPr>
            </a:lvl4pPr>
            <a:lvl5pPr marL="2057400" indent="-228600">
              <a:spcBef>
                <a:spcPct val="20000"/>
              </a:spcBef>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9pPr>
          </a:lstStyle>
          <a:p>
            <a:pPr eaLnBrk="1" hangingPunct="1">
              <a:spcBef>
                <a:spcPct val="0"/>
              </a:spcBef>
              <a:buClrTx/>
              <a:buSzTx/>
              <a:buFontTx/>
              <a:buNone/>
            </a:pPr>
            <a:endParaRPr lang="en-US" altLang="en-US" sz="3600">
              <a:solidFill>
                <a:srgbClr val="FF0000"/>
              </a:solidFill>
              <a:latin typeface="Arial Black" panose="020B0A04020102020204" pitchFamily="34" charset="0"/>
            </a:endParaRPr>
          </a:p>
        </p:txBody>
      </p:sp>
      <p:cxnSp>
        <p:nvCxnSpPr>
          <p:cNvPr id="20" name="Straight Arrow Connector 19"/>
          <p:cNvCxnSpPr/>
          <p:nvPr/>
        </p:nvCxnSpPr>
        <p:spPr>
          <a:xfrm>
            <a:off x="7687733" y="5765799"/>
            <a:ext cx="347134" cy="0"/>
          </a:xfrm>
          <a:prstGeom prst="straightConnector1">
            <a:avLst/>
          </a:prstGeom>
          <a:ln w="25400">
            <a:solidFill>
              <a:srgbClr val="0556AC"/>
            </a:solidFill>
            <a:tailEnd type="triangle"/>
          </a:ln>
        </p:spPr>
        <p:style>
          <a:lnRef idx="1">
            <a:schemeClr val="dk1"/>
          </a:lnRef>
          <a:fillRef idx="0">
            <a:schemeClr val="dk1"/>
          </a:fillRef>
          <a:effectRef idx="0">
            <a:schemeClr val="dk1"/>
          </a:effectRef>
          <a:fontRef idx="minor">
            <a:schemeClr val="tx1"/>
          </a:fontRef>
        </p:style>
      </p:cxnSp>
      <p:cxnSp>
        <p:nvCxnSpPr>
          <p:cNvPr id="27" name="Straight Connector 26"/>
          <p:cNvCxnSpPr/>
          <p:nvPr/>
        </p:nvCxnSpPr>
        <p:spPr>
          <a:xfrm flipV="1">
            <a:off x="7687733" y="2472267"/>
            <a:ext cx="0" cy="3293532"/>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9" name="Straight Connector 28"/>
          <p:cNvCxnSpPr>
            <a:endCxn id="8" idx="1"/>
          </p:cNvCxnSpPr>
          <p:nvPr/>
        </p:nvCxnSpPr>
        <p:spPr>
          <a:xfrm>
            <a:off x="7687733" y="2472267"/>
            <a:ext cx="237067"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9698566" y="1828800"/>
            <a:ext cx="0" cy="328506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9529233" y="5122334"/>
            <a:ext cx="169333" cy="0"/>
          </a:xfrm>
          <a:prstGeom prst="straightConnector1">
            <a:avLst/>
          </a:prstGeom>
          <a:ln w="2540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39" name="Straight Connector 38"/>
          <p:cNvCxnSpPr/>
          <p:nvPr/>
        </p:nvCxnSpPr>
        <p:spPr>
          <a:xfrm flipH="1">
            <a:off x="9372600" y="1828800"/>
            <a:ext cx="32596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9372600" y="3060699"/>
            <a:ext cx="32596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01865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365126"/>
            <a:ext cx="10515600" cy="608542"/>
          </a:xfrm>
        </p:spPr>
        <p:txBody>
          <a:bodyPr>
            <a:normAutofit fontScale="90000"/>
          </a:bodyPr>
          <a:lstStyle/>
          <a:p>
            <a:pPr algn="ctr"/>
            <a:r>
              <a:rPr lang="en-US" altLang="en-US" sz="2800" b="1" dirty="0">
                <a:solidFill>
                  <a:srgbClr val="0556AC"/>
                </a:solidFill>
                <a:latin typeface="Avenir Roman" charset="0"/>
                <a:ea typeface="Avenir Roman" charset="0"/>
                <a:cs typeface="Avenir Roman" charset="0"/>
              </a:rPr>
              <a:t>How do I report when the employee has more than </a:t>
            </a:r>
            <a:br>
              <a:rPr lang="en-US" altLang="en-US" sz="2800" b="1" dirty="0">
                <a:solidFill>
                  <a:srgbClr val="0556AC"/>
                </a:solidFill>
                <a:latin typeface="Avenir Roman" charset="0"/>
                <a:ea typeface="Avenir Roman" charset="0"/>
                <a:cs typeface="Avenir Roman" charset="0"/>
              </a:rPr>
            </a:br>
            <a:r>
              <a:rPr lang="en-US" altLang="en-US" sz="2800" b="1" dirty="0">
                <a:solidFill>
                  <a:srgbClr val="0556AC"/>
                </a:solidFill>
                <a:latin typeface="Avenir Roman" charset="0"/>
                <a:ea typeface="Avenir Roman" charset="0"/>
                <a:cs typeface="Avenir Roman" charset="0"/>
              </a:rPr>
              <a:t>one leave eligible job? </a:t>
            </a:r>
            <a:endParaRPr lang="en-US" sz="2800" b="1" dirty="0">
              <a:solidFill>
                <a:srgbClr val="0556AC"/>
              </a:solidFill>
              <a:latin typeface="Avenir Roman" charset="0"/>
              <a:ea typeface="Avenir Roman" charset="0"/>
              <a:cs typeface="Avenir Roman" charset="0"/>
            </a:endParaRPr>
          </a:p>
        </p:txBody>
      </p:sp>
      <p:sp>
        <p:nvSpPr>
          <p:cNvPr id="3" name="Rectangle 2"/>
          <p:cNvSpPr/>
          <p:nvPr/>
        </p:nvSpPr>
        <p:spPr>
          <a:xfrm>
            <a:off x="956734" y="1422105"/>
            <a:ext cx="9770533" cy="4401205"/>
          </a:xfrm>
          <a:prstGeom prst="rect">
            <a:avLst/>
          </a:prstGeom>
        </p:spPr>
        <p:txBody>
          <a:bodyPr wrap="square">
            <a:spAutoFit/>
          </a:bodyPr>
          <a:lstStyle/>
          <a:p>
            <a:pPr marL="457200" indent="-457200">
              <a:buFont typeface="Arial" panose="020B0604020202020204" pitchFamily="34" charset="0"/>
              <a:buChar char="•"/>
            </a:pPr>
            <a:r>
              <a:rPr lang="en-US" sz="2800" dirty="0"/>
              <a:t>Report all taken amounts on Primary job</a:t>
            </a:r>
          </a:p>
          <a:p>
            <a:pPr marL="457200" indent="-457200">
              <a:buFont typeface="Arial" panose="020B0604020202020204" pitchFamily="34" charset="0"/>
              <a:buChar char="•"/>
            </a:pPr>
            <a:r>
              <a:rPr lang="en-US" sz="2800" dirty="0"/>
              <a:t>This may result in a negative Current Available on that job.  When you review the Summary information you should see the accurate total employee information.</a:t>
            </a:r>
          </a:p>
          <a:p>
            <a:r>
              <a:rPr lang="en-US" sz="2800" b="1" dirty="0"/>
              <a:t>Note:</a:t>
            </a:r>
          </a:p>
          <a:p>
            <a:pPr marL="457200" indent="-457200">
              <a:buFont typeface="Arial" panose="020B0604020202020204" pitchFamily="34" charset="0"/>
              <a:buChar char="•"/>
            </a:pPr>
            <a:r>
              <a:rPr lang="en-US" sz="2800" dirty="0"/>
              <a:t>The Annual Vacation and Sick Leave Roll performed within the MN9 pay period places the total Beginning Balance for the employee on the Primary Job</a:t>
            </a:r>
          </a:p>
          <a:p>
            <a:pPr marL="457200" indent="-457200">
              <a:buFont typeface="Arial" panose="020B0604020202020204" pitchFamily="34" charset="0"/>
              <a:buChar char="•"/>
            </a:pPr>
            <a:r>
              <a:rPr lang="en-US" sz="2800" dirty="0"/>
              <a:t>You will want to verify that accruals occurred correctly for all job(s) at that time.</a:t>
            </a:r>
          </a:p>
        </p:txBody>
      </p:sp>
    </p:spTree>
    <p:extLst>
      <p:ext uri="{BB962C8B-B14F-4D97-AF65-F5344CB8AC3E}">
        <p14:creationId xmlns:p14="http://schemas.microsoft.com/office/powerpoint/2010/main" val="30819498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365126"/>
            <a:ext cx="10515600" cy="608542"/>
          </a:xfrm>
        </p:spPr>
        <p:txBody>
          <a:bodyPr>
            <a:normAutofit/>
          </a:bodyPr>
          <a:lstStyle/>
          <a:p>
            <a:pPr algn="ctr"/>
            <a:r>
              <a:rPr lang="en-US" altLang="en-US" sz="2800" b="1" dirty="0">
                <a:solidFill>
                  <a:srgbClr val="0556AC"/>
                </a:solidFill>
                <a:latin typeface="Avenir Roman" charset="0"/>
                <a:ea typeface="Avenir Roman" charset="0"/>
                <a:cs typeface="Avenir Roman" charset="0"/>
              </a:rPr>
              <a:t>What transactions may affect leave balances and accruals?</a:t>
            </a:r>
            <a:endParaRPr lang="en-US" sz="2800" b="1" dirty="0">
              <a:solidFill>
                <a:srgbClr val="0556AC"/>
              </a:solidFill>
              <a:latin typeface="Avenir Roman" charset="0"/>
              <a:ea typeface="Avenir Roman" charset="0"/>
              <a:cs typeface="Avenir Roman" charset="0"/>
            </a:endParaRPr>
          </a:p>
        </p:txBody>
      </p:sp>
      <p:sp>
        <p:nvSpPr>
          <p:cNvPr id="3" name="Rectangle 2"/>
          <p:cNvSpPr/>
          <p:nvPr/>
        </p:nvSpPr>
        <p:spPr>
          <a:xfrm>
            <a:off x="1210733" y="1633772"/>
            <a:ext cx="9770533" cy="1754326"/>
          </a:xfrm>
          <a:prstGeom prst="rect">
            <a:avLst/>
          </a:prstGeom>
        </p:spPr>
        <p:txBody>
          <a:bodyPr wrap="square">
            <a:spAutoFit/>
          </a:bodyPr>
          <a:lstStyle/>
          <a:p>
            <a:pPr marL="457200" indent="-457200">
              <a:buFont typeface="Arial" panose="020B0604020202020204" pitchFamily="34" charset="0"/>
              <a:buChar char="•"/>
            </a:pPr>
            <a:r>
              <a:rPr lang="en-US" sz="3600" dirty="0"/>
              <a:t>Pay adjustments</a:t>
            </a:r>
          </a:p>
          <a:p>
            <a:pPr marL="457200" indent="-457200">
              <a:buFont typeface="Arial" panose="020B0604020202020204" pitchFamily="34" charset="0"/>
              <a:buChar char="•"/>
            </a:pPr>
            <a:r>
              <a:rPr lang="en-US" sz="3600" dirty="0"/>
              <a:t>Employee Class change</a:t>
            </a:r>
          </a:p>
          <a:p>
            <a:pPr marL="457200" indent="-457200">
              <a:buFont typeface="Arial" panose="020B0604020202020204" pitchFamily="34" charset="0"/>
              <a:buChar char="•"/>
            </a:pPr>
            <a:r>
              <a:rPr lang="en-US" sz="3600" dirty="0"/>
              <a:t>Leaves of Absence</a:t>
            </a:r>
          </a:p>
        </p:txBody>
      </p:sp>
    </p:spTree>
    <p:extLst>
      <p:ext uri="{BB962C8B-B14F-4D97-AF65-F5344CB8AC3E}">
        <p14:creationId xmlns:p14="http://schemas.microsoft.com/office/powerpoint/2010/main" val="25619783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365126"/>
            <a:ext cx="10515600" cy="608542"/>
          </a:xfrm>
        </p:spPr>
        <p:txBody>
          <a:bodyPr>
            <a:normAutofit/>
          </a:bodyPr>
          <a:lstStyle/>
          <a:p>
            <a:pPr algn="ctr"/>
            <a:r>
              <a:rPr lang="en-US" altLang="en-US" sz="2800" b="1" dirty="0">
                <a:solidFill>
                  <a:srgbClr val="0556AC"/>
                </a:solidFill>
                <a:latin typeface="Avenir Roman" charset="0"/>
                <a:ea typeface="Avenir Roman" charset="0"/>
                <a:cs typeface="Avenir Roman" charset="0"/>
              </a:rPr>
              <a:t>Leave maintenance needed due to pay adjustments</a:t>
            </a:r>
            <a:endParaRPr lang="en-US" sz="2800" b="1" dirty="0">
              <a:solidFill>
                <a:srgbClr val="0556AC"/>
              </a:solidFill>
              <a:latin typeface="Avenir Roman" charset="0"/>
              <a:ea typeface="Avenir Roman" charset="0"/>
              <a:cs typeface="Avenir Roman" charset="0"/>
            </a:endParaRPr>
          </a:p>
        </p:txBody>
      </p:sp>
      <p:sp>
        <p:nvSpPr>
          <p:cNvPr id="3" name="Rectangle 2"/>
          <p:cNvSpPr/>
          <p:nvPr/>
        </p:nvSpPr>
        <p:spPr>
          <a:xfrm>
            <a:off x="1210733" y="1312039"/>
            <a:ext cx="9770533" cy="4524315"/>
          </a:xfrm>
          <a:prstGeom prst="rect">
            <a:avLst/>
          </a:prstGeom>
        </p:spPr>
        <p:txBody>
          <a:bodyPr wrap="square">
            <a:spAutoFit/>
          </a:bodyPr>
          <a:lstStyle/>
          <a:p>
            <a:pPr marL="457200" indent="-457200">
              <a:buFont typeface="Arial" panose="020B0604020202020204" pitchFamily="34" charset="0"/>
              <a:buChar char="•"/>
            </a:pPr>
            <a:r>
              <a:rPr lang="en-US" sz="2400" dirty="0"/>
              <a:t>If your employee had a pay adjustment for regular pay (i.e. missed the deadline for </a:t>
            </a:r>
            <a:r>
              <a:rPr lang="en-US" sz="2400" dirty="0" err="1"/>
              <a:t>calc</a:t>
            </a:r>
            <a:r>
              <a:rPr lang="en-US" sz="2400" dirty="0"/>
              <a:t> for a new hire), leave accruals will not have occurred.  </a:t>
            </a:r>
            <a:r>
              <a:rPr lang="en-US" sz="2400" dirty="0">
                <a:solidFill>
                  <a:srgbClr val="FF0000"/>
                </a:solidFill>
              </a:rPr>
              <a:t>Units can use the Pay History Leave Accruals form (PHIACCR) to verify whether or not the leave accrual occurred for a particular pay period.</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a:t>You will need to use the On-line Excel Calculator to determine the total accrual and then you will overwrite the Accrued in Banner.</a:t>
            </a:r>
          </a:p>
          <a:p>
            <a:pPr marL="914400" lvl="1" indent="-457200">
              <a:buFont typeface="Arial" panose="020B0604020202020204" pitchFamily="34" charset="0"/>
              <a:buChar char="•"/>
            </a:pPr>
            <a:r>
              <a:rPr lang="en-US" sz="2400" dirty="0"/>
              <a:t>Enter the number of months the person worked in the job – for a partial month use days worked/work days (See Payroll Schedule for official work days in each month)</a:t>
            </a:r>
          </a:p>
          <a:p>
            <a:pPr marL="914400" lvl="1" indent="-457200">
              <a:buFont typeface="Arial" panose="020B0604020202020204" pitchFamily="34" charset="0"/>
              <a:buChar char="•"/>
            </a:pPr>
            <a:r>
              <a:rPr lang="en-US" sz="2400" dirty="0"/>
              <a:t>Enter the employee’s total FTE for those months</a:t>
            </a:r>
          </a:p>
          <a:p>
            <a:pPr marL="914400" lvl="1" indent="-457200">
              <a:buFont typeface="Arial" panose="020B0604020202020204" pitchFamily="34" charset="0"/>
              <a:buChar char="•"/>
            </a:pPr>
            <a:r>
              <a:rPr lang="en-US" sz="2400" dirty="0"/>
              <a:t>The accrual to be entered into PEALEAV will be calculated for you.</a:t>
            </a:r>
          </a:p>
        </p:txBody>
      </p:sp>
    </p:spTree>
    <p:extLst>
      <p:ext uri="{BB962C8B-B14F-4D97-AF65-F5344CB8AC3E}">
        <p14:creationId xmlns:p14="http://schemas.microsoft.com/office/powerpoint/2010/main" val="2530794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365126"/>
            <a:ext cx="10515600" cy="608542"/>
          </a:xfrm>
        </p:spPr>
        <p:txBody>
          <a:bodyPr>
            <a:normAutofit/>
          </a:bodyPr>
          <a:lstStyle/>
          <a:p>
            <a:pPr algn="ctr"/>
            <a:r>
              <a:rPr lang="en-US" altLang="en-US" sz="2800" b="1" dirty="0">
                <a:solidFill>
                  <a:srgbClr val="0556AC"/>
                </a:solidFill>
                <a:latin typeface="Avenir Roman" charset="0"/>
                <a:ea typeface="Avenir Roman" charset="0"/>
                <a:cs typeface="Avenir Roman" charset="0"/>
              </a:rPr>
              <a:t>Leave maintenance needed due to employee class change</a:t>
            </a:r>
            <a:endParaRPr lang="en-US" sz="2800" b="1" dirty="0">
              <a:solidFill>
                <a:srgbClr val="0556AC"/>
              </a:solidFill>
              <a:latin typeface="Avenir Roman" charset="0"/>
              <a:ea typeface="Avenir Roman" charset="0"/>
              <a:cs typeface="Avenir Roman" charset="0"/>
            </a:endParaRPr>
          </a:p>
        </p:txBody>
      </p:sp>
      <p:sp>
        <p:nvSpPr>
          <p:cNvPr id="3" name="Rectangle 2"/>
          <p:cNvSpPr/>
          <p:nvPr/>
        </p:nvSpPr>
        <p:spPr>
          <a:xfrm>
            <a:off x="1210733" y="954846"/>
            <a:ext cx="9770533" cy="5903154"/>
          </a:xfrm>
          <a:prstGeom prst="rect">
            <a:avLst/>
          </a:prstGeom>
        </p:spPr>
        <p:txBody>
          <a:bodyPr wrap="square">
            <a:spAutoFit/>
          </a:bodyPr>
          <a:lstStyle/>
          <a:p>
            <a:pPr marL="457200" indent="-457200">
              <a:buFont typeface="Arial" panose="020B0604020202020204" pitchFamily="34" charset="0"/>
              <a:buChar char="•"/>
            </a:pPr>
            <a:r>
              <a:rPr lang="en-US" sz="2400" dirty="0"/>
              <a:t>If an employee moves from one employee class to another, the leave information needs to be verified for accuracy.  </a:t>
            </a:r>
          </a:p>
          <a:p>
            <a:endParaRPr lang="en-US" sz="800" dirty="0"/>
          </a:p>
          <a:p>
            <a:pPr marL="457200" indent="-457200">
              <a:buFont typeface="Arial" panose="020B0604020202020204" pitchFamily="34" charset="0"/>
              <a:buChar char="•"/>
            </a:pPr>
            <a:r>
              <a:rPr lang="en-US" sz="2400" dirty="0"/>
              <a:t>Example:  Your employee moved from Civil Service (with a balance of 200 hours on a 37.5-hour workweek) to Academic Professional.  As a part of that move, the balances would have been converted to days and then the new beginning balance in hours based on an 8-hour work day.  In this example, 200/7.5x8=213.  The new beginning balance should be 213 hours of leave.</a:t>
            </a:r>
          </a:p>
          <a:p>
            <a:pPr marL="533400" indent="-533400">
              <a:lnSpc>
                <a:spcPct val="80000"/>
              </a:lnSpc>
            </a:pPr>
            <a:endParaRPr lang="en-US" altLang="en-US" sz="2400" dirty="0"/>
          </a:p>
          <a:p>
            <a:pPr marL="533400" indent="-533400">
              <a:lnSpc>
                <a:spcPct val="80000"/>
              </a:lnSpc>
            </a:pPr>
            <a:r>
              <a:rPr lang="en-US" altLang="en-US" sz="2400" dirty="0"/>
              <a:t>University/Campus HR will have </a:t>
            </a:r>
          </a:p>
          <a:p>
            <a:pPr marL="914400" lvl="1" indent="-457200">
              <a:lnSpc>
                <a:spcPct val="80000"/>
              </a:lnSpc>
              <a:buClr>
                <a:schemeClr val="tx1"/>
              </a:buClr>
              <a:buFontTx/>
              <a:buAutoNum type="alphaLcParenR"/>
            </a:pPr>
            <a:r>
              <a:rPr lang="en-US" altLang="en-US" sz="2400" dirty="0"/>
              <a:t>ensured the final balances for vacation and sick leave were correct for the Civil Service job</a:t>
            </a:r>
          </a:p>
          <a:p>
            <a:pPr marL="914400" lvl="1" indent="-457200">
              <a:lnSpc>
                <a:spcPct val="80000"/>
              </a:lnSpc>
              <a:buClr>
                <a:schemeClr val="tx1"/>
              </a:buClr>
              <a:buFontTx/>
              <a:buAutoNum type="alphaLcParenR"/>
            </a:pPr>
            <a:r>
              <a:rPr lang="en-US" altLang="en-US" sz="2400" dirty="0"/>
              <a:t>zeroed out the Civil Service information</a:t>
            </a:r>
          </a:p>
          <a:p>
            <a:pPr marL="914400" lvl="1" indent="-457200">
              <a:lnSpc>
                <a:spcPct val="80000"/>
              </a:lnSpc>
              <a:buClr>
                <a:schemeClr val="tx1"/>
              </a:buClr>
              <a:buFontTx/>
              <a:buAutoNum type="alphaLcParenR"/>
            </a:pPr>
            <a:r>
              <a:rPr lang="en-US" altLang="en-US" sz="2400" dirty="0"/>
              <a:t>converted final balances to new workweek if necessary</a:t>
            </a:r>
          </a:p>
          <a:p>
            <a:pPr marL="914400" lvl="1" indent="-457200">
              <a:lnSpc>
                <a:spcPct val="80000"/>
              </a:lnSpc>
              <a:buClr>
                <a:schemeClr val="tx1"/>
              </a:buClr>
              <a:buFontTx/>
              <a:buAutoNum type="alphaLcParenR"/>
            </a:pPr>
            <a:r>
              <a:rPr lang="en-US" altLang="en-US" sz="2400" dirty="0"/>
              <a:t>entered current available as the Beginning Balance for the academic job for all eligible leave codes</a:t>
            </a:r>
          </a:p>
          <a:p>
            <a:pPr marL="457200" indent="-457200">
              <a:buFont typeface="Arial" panose="020B0604020202020204" pitchFamily="34" charset="0"/>
              <a:buChar char="•"/>
            </a:pPr>
            <a:endParaRPr lang="en-US" sz="2400" dirty="0"/>
          </a:p>
        </p:txBody>
      </p:sp>
    </p:spTree>
    <p:extLst>
      <p:ext uri="{BB962C8B-B14F-4D97-AF65-F5344CB8AC3E}">
        <p14:creationId xmlns:p14="http://schemas.microsoft.com/office/powerpoint/2010/main" val="40329200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365126"/>
            <a:ext cx="10515600" cy="608542"/>
          </a:xfrm>
        </p:spPr>
        <p:txBody>
          <a:bodyPr>
            <a:normAutofit/>
          </a:bodyPr>
          <a:lstStyle/>
          <a:p>
            <a:pPr algn="ctr"/>
            <a:r>
              <a:rPr lang="en-US" altLang="en-US" sz="2800" b="1" dirty="0">
                <a:solidFill>
                  <a:srgbClr val="0556AC"/>
                </a:solidFill>
                <a:latin typeface="Avenir Roman" charset="0"/>
                <a:ea typeface="Avenir Roman" charset="0"/>
                <a:cs typeface="Avenir Roman" charset="0"/>
              </a:rPr>
              <a:t>Leave maintenance needed due to Leave of Absence</a:t>
            </a:r>
            <a:endParaRPr lang="en-US" sz="2800" b="1" dirty="0">
              <a:solidFill>
                <a:srgbClr val="0556AC"/>
              </a:solidFill>
              <a:latin typeface="Avenir Roman" charset="0"/>
              <a:ea typeface="Avenir Roman" charset="0"/>
              <a:cs typeface="Avenir Roman" charset="0"/>
            </a:endParaRPr>
          </a:p>
        </p:txBody>
      </p:sp>
      <p:sp>
        <p:nvSpPr>
          <p:cNvPr id="3" name="Rectangle 2"/>
          <p:cNvSpPr/>
          <p:nvPr/>
        </p:nvSpPr>
        <p:spPr>
          <a:xfrm>
            <a:off x="1210733" y="1312039"/>
            <a:ext cx="9770533" cy="4524315"/>
          </a:xfrm>
          <a:prstGeom prst="rect">
            <a:avLst/>
          </a:prstGeom>
        </p:spPr>
        <p:txBody>
          <a:bodyPr wrap="square">
            <a:spAutoFit/>
          </a:bodyPr>
          <a:lstStyle/>
          <a:p>
            <a:pPr marL="457200" indent="-457200">
              <a:buFont typeface="Arial" panose="020B0604020202020204" pitchFamily="34" charset="0"/>
              <a:buChar char="•"/>
            </a:pPr>
            <a:r>
              <a:rPr lang="en-US" sz="2400" dirty="0"/>
              <a:t>To verify accruals are correct, the Leave Balance History (PEILHIS) form </a:t>
            </a:r>
            <a:r>
              <a:rPr lang="en-US" sz="2400" dirty="0">
                <a:solidFill>
                  <a:srgbClr val="FF0000"/>
                </a:solidFill>
              </a:rPr>
              <a:t>or the Pay History Leave Accruals form (PHIACCR)</a:t>
            </a:r>
            <a:r>
              <a:rPr lang="en-US" sz="2400" dirty="0"/>
              <a:t> can be used to see if accruals have occurred correctly during the time period of the leave.  If accruals have incorrectly occurred, adjustments to Accrued are necessary.</a:t>
            </a:r>
          </a:p>
          <a:p>
            <a:pPr marL="914400" lvl="1" indent="-457200">
              <a:buFont typeface="Arial" panose="020B0604020202020204" pitchFamily="34" charset="0"/>
              <a:buChar char="•"/>
            </a:pPr>
            <a:r>
              <a:rPr lang="en-US" sz="2400" dirty="0"/>
              <a:t>Unpaid Leave (should not accrue any leave benefits)</a:t>
            </a:r>
          </a:p>
          <a:p>
            <a:pPr marL="914400" lvl="1" indent="-457200">
              <a:buFont typeface="Arial" panose="020B0604020202020204" pitchFamily="34" charset="0"/>
              <a:buChar char="•"/>
            </a:pPr>
            <a:r>
              <a:rPr lang="en-US" sz="2400" dirty="0"/>
              <a:t>Partial Paid Leave (should only accrue leave benefits for the appointment percentage they are being paid)</a:t>
            </a:r>
          </a:p>
          <a:p>
            <a:pPr marL="457200" indent="-457200">
              <a:buFont typeface="Arial" panose="020B0604020202020204" pitchFamily="34" charset="0"/>
              <a:buChar char="•"/>
            </a:pPr>
            <a:r>
              <a:rPr lang="en-US" sz="2400" dirty="0"/>
              <a:t>Excel Calculator can be used to determine what should have accrued.  For example, a) determine # of months on full accruals, b) determine # of months with no accrual or partial accrual, c) add together for total correct accrual</a:t>
            </a:r>
          </a:p>
          <a:p>
            <a:pPr marL="457200" indent="-457200">
              <a:buFont typeface="Arial" panose="020B0604020202020204" pitchFamily="34" charset="0"/>
              <a:buChar char="•"/>
            </a:pPr>
            <a:r>
              <a:rPr lang="en-US" sz="2400" dirty="0"/>
              <a:t>Overwrite with the correct accrual amount in the Accrued field.</a:t>
            </a:r>
          </a:p>
        </p:txBody>
      </p:sp>
    </p:spTree>
    <p:extLst>
      <p:ext uri="{BB962C8B-B14F-4D97-AF65-F5344CB8AC3E}">
        <p14:creationId xmlns:p14="http://schemas.microsoft.com/office/powerpoint/2010/main" val="28944327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365126"/>
            <a:ext cx="10515600" cy="608542"/>
          </a:xfrm>
        </p:spPr>
        <p:txBody>
          <a:bodyPr>
            <a:normAutofit/>
          </a:bodyPr>
          <a:lstStyle/>
          <a:p>
            <a:pPr algn="ctr"/>
            <a:r>
              <a:rPr lang="en-US" altLang="en-US" sz="2800" b="1" dirty="0">
                <a:solidFill>
                  <a:srgbClr val="0556AC"/>
                </a:solidFill>
                <a:latin typeface="Avenir Roman" charset="0"/>
                <a:ea typeface="Avenir Roman" charset="0"/>
                <a:cs typeface="Avenir Roman" charset="0"/>
              </a:rPr>
              <a:t>Important notes on maintaining leave balances</a:t>
            </a:r>
            <a:endParaRPr lang="en-US" sz="2800" b="1" dirty="0">
              <a:solidFill>
                <a:srgbClr val="0556AC"/>
              </a:solidFill>
              <a:latin typeface="Avenir Roman" charset="0"/>
              <a:ea typeface="Avenir Roman" charset="0"/>
              <a:cs typeface="Avenir Roman" charset="0"/>
            </a:endParaRPr>
          </a:p>
        </p:txBody>
      </p:sp>
      <p:sp>
        <p:nvSpPr>
          <p:cNvPr id="3" name="Rectangle 2"/>
          <p:cNvSpPr/>
          <p:nvPr/>
        </p:nvSpPr>
        <p:spPr>
          <a:xfrm>
            <a:off x="1530626" y="973668"/>
            <a:ext cx="9293271" cy="3970318"/>
          </a:xfrm>
          <a:prstGeom prst="rect">
            <a:avLst/>
          </a:prstGeom>
        </p:spPr>
        <p:txBody>
          <a:bodyPr wrap="square">
            <a:spAutoFit/>
          </a:bodyPr>
          <a:lstStyle/>
          <a:p>
            <a:pPr marL="457200" indent="-457200">
              <a:buFont typeface="Arial" panose="020B0604020202020204" pitchFamily="34" charset="0"/>
              <a:buChar char="•"/>
            </a:pPr>
            <a:r>
              <a:rPr lang="en-US" sz="3200" dirty="0"/>
              <a:t>Do not access or maintain balances when the payroll </a:t>
            </a:r>
            <a:r>
              <a:rPr lang="en-US" sz="3200" dirty="0" err="1"/>
              <a:t>calc</a:t>
            </a:r>
            <a:r>
              <a:rPr lang="en-US" sz="3200" dirty="0"/>
              <a:t> is being performed.  </a:t>
            </a:r>
          </a:p>
          <a:p>
            <a:pPr marL="457200" indent="-457200">
              <a:buFont typeface="Arial" panose="020B0604020202020204" pitchFamily="34" charset="0"/>
              <a:buChar char="•"/>
            </a:pPr>
            <a:r>
              <a:rPr lang="en-US" sz="3200" dirty="0"/>
              <a:t>Payroll “</a:t>
            </a:r>
            <a:r>
              <a:rPr lang="en-US" sz="3200" dirty="0" err="1"/>
              <a:t>calc</a:t>
            </a:r>
            <a:r>
              <a:rPr lang="en-US" sz="3200" dirty="0"/>
              <a:t>” begins at 5pm on the published date and is finished when the pay disposition is at 70.  (Pay dispositions can be viewed on PZILIST.)</a:t>
            </a:r>
          </a:p>
          <a:p>
            <a:pPr marL="457200" indent="-457200">
              <a:buFont typeface="Arial" panose="020B0604020202020204" pitchFamily="34" charset="0"/>
              <a:buChar char="•"/>
            </a:pPr>
            <a:r>
              <a:rPr lang="en-US" sz="3200" b="1" dirty="0">
                <a:solidFill>
                  <a:srgbClr val="FF0000"/>
                </a:solidFill>
              </a:rPr>
              <a:t>Leave reporting needs to be completed no later than September 6, 2025!!</a:t>
            </a:r>
          </a:p>
          <a:p>
            <a:endParaRPr lang="en-US" sz="1400" dirty="0"/>
          </a:p>
          <a:p>
            <a:r>
              <a:rPr lang="en-US" sz="1400" b="1" dirty="0"/>
              <a:t>REMINDER</a:t>
            </a:r>
            <a:r>
              <a:rPr lang="en-US" sz="1400" dirty="0"/>
              <a:t>: The maximum vacation leave rollover of 48 days was reinstated for AY2022. </a:t>
            </a:r>
          </a:p>
        </p:txBody>
      </p:sp>
    </p:spTree>
    <p:extLst>
      <p:ext uri="{BB962C8B-B14F-4D97-AF65-F5344CB8AC3E}">
        <p14:creationId xmlns:p14="http://schemas.microsoft.com/office/powerpoint/2010/main" val="33984422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296333"/>
            <a:ext cx="10515600" cy="2328334"/>
          </a:xfrm>
        </p:spPr>
        <p:txBody>
          <a:bodyPr>
            <a:noAutofit/>
          </a:bodyPr>
          <a:lstStyle/>
          <a:p>
            <a:pPr algn="ctr"/>
            <a:r>
              <a:rPr lang="en-US" altLang="en-US" b="1" dirty="0">
                <a:solidFill>
                  <a:srgbClr val="0556AC"/>
                </a:solidFill>
                <a:latin typeface="Avenir Roman" charset="0"/>
                <a:ea typeface="Avenir Roman" charset="0"/>
                <a:cs typeface="Avenir Roman" charset="0"/>
              </a:rPr>
              <a:t>University </a:t>
            </a:r>
            <a:br>
              <a:rPr lang="en-US" altLang="en-US" b="1" dirty="0">
                <a:solidFill>
                  <a:srgbClr val="0556AC"/>
                </a:solidFill>
                <a:latin typeface="Avenir Roman" charset="0"/>
                <a:ea typeface="Avenir Roman" charset="0"/>
                <a:cs typeface="Avenir Roman" charset="0"/>
              </a:rPr>
            </a:br>
            <a:r>
              <a:rPr lang="en-US" altLang="en-US" b="1" dirty="0">
                <a:solidFill>
                  <a:srgbClr val="0556AC"/>
                </a:solidFill>
                <a:latin typeface="Avenir Roman" charset="0"/>
                <a:ea typeface="Avenir Roman" charset="0"/>
                <a:cs typeface="Avenir Roman" charset="0"/>
              </a:rPr>
              <a:t>and </a:t>
            </a:r>
            <a:br>
              <a:rPr lang="en-US" altLang="en-US" b="1" dirty="0">
                <a:solidFill>
                  <a:srgbClr val="0556AC"/>
                </a:solidFill>
                <a:latin typeface="Avenir Roman" charset="0"/>
                <a:ea typeface="Avenir Roman" charset="0"/>
                <a:cs typeface="Avenir Roman" charset="0"/>
              </a:rPr>
            </a:br>
            <a:r>
              <a:rPr lang="en-US" altLang="en-US" b="1" dirty="0">
                <a:solidFill>
                  <a:srgbClr val="0556AC"/>
                </a:solidFill>
                <a:latin typeface="Avenir Roman" charset="0"/>
                <a:ea typeface="Avenir Roman" charset="0"/>
                <a:cs typeface="Avenir Roman" charset="0"/>
              </a:rPr>
              <a:t>System Human Resource Services</a:t>
            </a:r>
            <a:br>
              <a:rPr lang="en-US" altLang="en-US" b="1" dirty="0">
                <a:solidFill>
                  <a:srgbClr val="0556AC"/>
                </a:solidFill>
                <a:latin typeface="Avenir Roman" charset="0"/>
                <a:ea typeface="Avenir Roman" charset="0"/>
                <a:cs typeface="Avenir Roman" charset="0"/>
              </a:rPr>
            </a:br>
            <a:r>
              <a:rPr lang="en-US" altLang="en-US" b="1" dirty="0">
                <a:solidFill>
                  <a:srgbClr val="0556AC"/>
                </a:solidFill>
                <a:latin typeface="Avenir Roman" charset="0"/>
                <a:ea typeface="Avenir Roman" charset="0"/>
                <a:cs typeface="Avenir Roman" charset="0"/>
              </a:rPr>
              <a:t>Contact Information</a:t>
            </a:r>
            <a:endParaRPr lang="en-US" b="1" dirty="0">
              <a:solidFill>
                <a:srgbClr val="0556AC"/>
              </a:solidFill>
              <a:latin typeface="Avenir Roman" charset="0"/>
              <a:ea typeface="Avenir Roman" charset="0"/>
              <a:cs typeface="Avenir Roman" charset="0"/>
            </a:endParaRPr>
          </a:p>
        </p:txBody>
      </p:sp>
      <p:sp>
        <p:nvSpPr>
          <p:cNvPr id="2" name="Rectangle 1"/>
          <p:cNvSpPr/>
          <p:nvPr/>
        </p:nvSpPr>
        <p:spPr>
          <a:xfrm>
            <a:off x="1523330" y="3786201"/>
            <a:ext cx="9677008" cy="830997"/>
          </a:xfrm>
          <a:prstGeom prst="rect">
            <a:avLst/>
          </a:prstGeom>
        </p:spPr>
        <p:txBody>
          <a:bodyPr wrap="none">
            <a:spAutoFit/>
          </a:bodyPr>
          <a:lstStyle/>
          <a:p>
            <a:r>
              <a:rPr lang="en-US" sz="4800" dirty="0">
                <a:hlinkClick r:id="rId3"/>
              </a:rPr>
              <a:t>https://www.hr.uillinois.edu/contacts</a:t>
            </a:r>
            <a:r>
              <a:rPr lang="en-US" sz="4800" dirty="0"/>
              <a:t> </a:t>
            </a:r>
          </a:p>
        </p:txBody>
      </p:sp>
    </p:spTree>
    <p:extLst>
      <p:ext uri="{BB962C8B-B14F-4D97-AF65-F5344CB8AC3E}">
        <p14:creationId xmlns:p14="http://schemas.microsoft.com/office/powerpoint/2010/main" val="38099920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365126"/>
            <a:ext cx="10515600" cy="608542"/>
          </a:xfrm>
        </p:spPr>
        <p:txBody>
          <a:bodyPr>
            <a:normAutofit/>
          </a:bodyPr>
          <a:lstStyle/>
          <a:p>
            <a:pPr algn="ctr"/>
            <a:r>
              <a:rPr lang="en-US" altLang="en-US" sz="2800" b="1" dirty="0">
                <a:solidFill>
                  <a:srgbClr val="0556AC"/>
                </a:solidFill>
                <a:latin typeface="Avenir Roman" charset="0"/>
                <a:ea typeface="Avenir Roman" charset="0"/>
                <a:cs typeface="Avenir Roman" charset="0"/>
              </a:rPr>
              <a:t>When should I work on this?</a:t>
            </a:r>
            <a:endParaRPr lang="en-US" sz="2800" b="1" dirty="0">
              <a:solidFill>
                <a:srgbClr val="0556AC"/>
              </a:solidFill>
              <a:latin typeface="Avenir Roman" charset="0"/>
              <a:ea typeface="Avenir Roman" charset="0"/>
              <a:cs typeface="Avenir Roman" charset="0"/>
            </a:endParaRPr>
          </a:p>
        </p:txBody>
      </p:sp>
      <p:sp>
        <p:nvSpPr>
          <p:cNvPr id="6" name="TextBox 5"/>
          <p:cNvSpPr txBox="1"/>
          <p:nvPr/>
        </p:nvSpPr>
        <p:spPr>
          <a:xfrm>
            <a:off x="861906" y="1110479"/>
            <a:ext cx="10491894" cy="4832092"/>
          </a:xfrm>
          <a:prstGeom prst="rect">
            <a:avLst/>
          </a:prstGeom>
          <a:noFill/>
        </p:spPr>
        <p:txBody>
          <a:bodyPr wrap="square" rtlCol="0">
            <a:spAutoFit/>
          </a:bodyPr>
          <a:lstStyle/>
          <a:p>
            <a:pPr marL="457200" indent="-457200">
              <a:buFont typeface="Arial" panose="020B0604020202020204" pitchFamily="34" charset="0"/>
              <a:buChar char="•"/>
            </a:pPr>
            <a:r>
              <a:rPr lang="en-US" altLang="en-US" sz="2800" dirty="0"/>
              <a:t>University of Illinois System requires viewing and updating academic employee leave information between August 16, 2024, and August 15, 2025, for the fall reporting period.</a:t>
            </a:r>
          </a:p>
          <a:p>
            <a:pPr marL="457200" indent="-457200">
              <a:buFont typeface="Arial" panose="020B0604020202020204" pitchFamily="34" charset="0"/>
              <a:buChar char="•"/>
            </a:pPr>
            <a:endParaRPr lang="en-US" altLang="en-US" sz="2800" dirty="0"/>
          </a:p>
          <a:p>
            <a:pPr marL="457200" indent="-457200">
              <a:buFont typeface="Arial" panose="020B0604020202020204" pitchFamily="34" charset="0"/>
              <a:buChar char="•"/>
            </a:pPr>
            <a:r>
              <a:rPr lang="en-US" altLang="en-US" sz="2800" dirty="0"/>
              <a:t>It is </a:t>
            </a:r>
            <a:r>
              <a:rPr lang="en-US" altLang="en-US" sz="2800" b="1" dirty="0"/>
              <a:t>critical</a:t>
            </a:r>
            <a:r>
              <a:rPr lang="en-US" altLang="en-US" sz="2800" dirty="0"/>
              <a:t> that units complete the leave reporting no sooner than August 16, 2025, and no later than September 6, 2025, for all academic employees.</a:t>
            </a:r>
          </a:p>
          <a:p>
            <a:pPr marL="457200" indent="-457200">
              <a:buFont typeface="Arial" panose="020B0604020202020204" pitchFamily="34" charset="0"/>
              <a:buChar char="•"/>
            </a:pPr>
            <a:endParaRPr lang="en-US" altLang="en-US" sz="2800" dirty="0"/>
          </a:p>
          <a:p>
            <a:pPr marL="457200" indent="-457200">
              <a:buFont typeface="Arial" panose="020B0604020202020204" pitchFamily="34" charset="0"/>
              <a:buChar char="•"/>
            </a:pPr>
            <a:r>
              <a:rPr lang="en-US" altLang="en-US" sz="2800" dirty="0"/>
              <a:t>Go to the HR Reporting Portal to access a report of employee leave balances for those that you need to report usage in your organization. (</a:t>
            </a:r>
            <a:r>
              <a:rPr lang="en-US" sz="2800" u="sng" dirty="0">
                <a:solidFill>
                  <a:srgbClr val="0563C1"/>
                </a:solidFill>
                <a:effectLst/>
                <a:ea typeface="Calibri" panose="020F0502020204030204" pitchFamily="34" charset="0"/>
                <a:hlinkClick r:id="rId3"/>
              </a:rPr>
              <a:t>https://hrreportingportal.uillinois.edu/Reports/</a:t>
            </a:r>
            <a:r>
              <a:rPr lang="en-US" altLang="en-US" sz="2800" dirty="0"/>
              <a:t>) </a:t>
            </a:r>
          </a:p>
        </p:txBody>
      </p:sp>
    </p:spTree>
    <p:extLst>
      <p:ext uri="{BB962C8B-B14F-4D97-AF65-F5344CB8AC3E}">
        <p14:creationId xmlns:p14="http://schemas.microsoft.com/office/powerpoint/2010/main" val="14522998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365126"/>
            <a:ext cx="10515600" cy="608542"/>
          </a:xfrm>
        </p:spPr>
        <p:txBody>
          <a:bodyPr>
            <a:normAutofit/>
          </a:bodyPr>
          <a:lstStyle/>
          <a:p>
            <a:pPr algn="ctr"/>
            <a:r>
              <a:rPr lang="en-US" altLang="en-US" sz="2800" b="1" dirty="0">
                <a:solidFill>
                  <a:srgbClr val="0556AC"/>
                </a:solidFill>
                <a:latin typeface="Avenir Roman" charset="0"/>
                <a:ea typeface="Avenir Roman" charset="0"/>
                <a:cs typeface="Avenir Roman" charset="0"/>
              </a:rPr>
              <a:t>Reporting Usage for Exempt Employees</a:t>
            </a:r>
            <a:endParaRPr lang="en-US" sz="2800" b="1" dirty="0">
              <a:solidFill>
                <a:srgbClr val="0556AC"/>
              </a:solidFill>
              <a:latin typeface="Avenir Roman" charset="0"/>
              <a:ea typeface="Avenir Roman" charset="0"/>
              <a:cs typeface="Avenir Roman" charset="0"/>
            </a:endParaRPr>
          </a:p>
        </p:txBody>
      </p:sp>
      <p:sp>
        <p:nvSpPr>
          <p:cNvPr id="6" name="TextBox 5"/>
          <p:cNvSpPr txBox="1"/>
          <p:nvPr/>
        </p:nvSpPr>
        <p:spPr>
          <a:xfrm>
            <a:off x="861906" y="1110479"/>
            <a:ext cx="10491894" cy="5201424"/>
          </a:xfrm>
          <a:prstGeom prst="rect">
            <a:avLst/>
          </a:prstGeom>
          <a:noFill/>
        </p:spPr>
        <p:txBody>
          <a:bodyPr wrap="square" rtlCol="0">
            <a:spAutoFit/>
          </a:bodyPr>
          <a:lstStyle/>
          <a:p>
            <a:pPr marL="457200" indent="-457200">
              <a:buFont typeface="Arial" panose="020B0604020202020204" pitchFamily="34" charset="0"/>
              <a:buChar char="•"/>
            </a:pPr>
            <a:r>
              <a:rPr lang="en-US" altLang="en-US" sz="2800" dirty="0"/>
              <a:t>Academic employees who are not eligible for overtime should be reporting absences in half- and full-day increments only (except when leave is taken under the Family and Medical Leave Act). </a:t>
            </a:r>
          </a:p>
          <a:p>
            <a:pPr marL="457200" indent="-457200">
              <a:buFont typeface="Arial" panose="020B0604020202020204" pitchFamily="34" charset="0"/>
              <a:buChar char="•"/>
            </a:pPr>
            <a:endParaRPr lang="en-US" altLang="en-US" sz="800" dirty="0"/>
          </a:p>
          <a:p>
            <a:pPr marL="457200" indent="-457200">
              <a:buFont typeface="Arial" panose="020B0604020202020204" pitchFamily="34" charset="0"/>
              <a:buChar char="•"/>
            </a:pPr>
            <a:r>
              <a:rPr lang="en-US" altLang="en-US" sz="2800" dirty="0"/>
              <a:t>Absences in increments less than half- or full-days should not be charged (applied against leave “taken”) against vacation or sick leave balances, </a:t>
            </a:r>
            <a:r>
              <a:rPr lang="en-US" altLang="en-US" sz="2800" b="1" dirty="0">
                <a:solidFill>
                  <a:srgbClr val="FF0000"/>
                </a:solidFill>
              </a:rPr>
              <a:t>unless FMLA</a:t>
            </a:r>
            <a:r>
              <a:rPr lang="en-US" altLang="en-US" sz="2800" dirty="0"/>
              <a:t>. </a:t>
            </a:r>
          </a:p>
          <a:p>
            <a:pPr marL="457200" indent="-457200">
              <a:buFont typeface="Arial" panose="020B0604020202020204" pitchFamily="34" charset="0"/>
              <a:buChar char="•"/>
            </a:pPr>
            <a:endParaRPr lang="en-US" altLang="en-US" sz="800" dirty="0"/>
          </a:p>
          <a:p>
            <a:pPr marL="457200" indent="-457200">
              <a:buFont typeface="Arial" panose="020B0604020202020204" pitchFamily="34" charset="0"/>
              <a:buChar char="•"/>
            </a:pPr>
            <a:r>
              <a:rPr lang="en-US" altLang="en-US" sz="2800" dirty="0"/>
              <a:t>Full-time Academic employees are paid on an 8-hour day. </a:t>
            </a:r>
          </a:p>
          <a:p>
            <a:pPr marL="457200" indent="-457200">
              <a:buFont typeface="Arial" panose="020B0604020202020204" pitchFamily="34" charset="0"/>
              <a:buChar char="•"/>
            </a:pPr>
            <a:endParaRPr lang="en-US" altLang="en-US" sz="800" dirty="0"/>
          </a:p>
          <a:p>
            <a:pPr marL="457200" indent="-457200">
              <a:buFont typeface="Arial" panose="020B0604020202020204" pitchFamily="34" charset="0"/>
              <a:buChar char="•"/>
            </a:pPr>
            <a:r>
              <a:rPr lang="en-US" altLang="en-US" sz="2800" dirty="0"/>
              <a:t>Part-time and alternative schedule employees report absences as appropriate based on their schedule. Generally speaking, the employee reports either half-day or a full-day based on their scheduled hours for the day.</a:t>
            </a:r>
          </a:p>
        </p:txBody>
      </p:sp>
    </p:spTree>
    <p:extLst>
      <p:ext uri="{BB962C8B-B14F-4D97-AF65-F5344CB8AC3E}">
        <p14:creationId xmlns:p14="http://schemas.microsoft.com/office/powerpoint/2010/main" val="23615867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365126"/>
            <a:ext cx="10515600" cy="608542"/>
          </a:xfrm>
        </p:spPr>
        <p:txBody>
          <a:bodyPr>
            <a:normAutofit fontScale="90000"/>
          </a:bodyPr>
          <a:lstStyle/>
          <a:p>
            <a:pPr algn="ctr"/>
            <a:r>
              <a:rPr lang="en-US" altLang="en-US" sz="2800" b="1" dirty="0">
                <a:solidFill>
                  <a:srgbClr val="0556AC"/>
                </a:solidFill>
                <a:latin typeface="Avenir Roman" charset="0"/>
                <a:ea typeface="Avenir Roman" charset="0"/>
                <a:cs typeface="Avenir Roman" charset="0"/>
              </a:rPr>
              <a:t>After collecting the employee’s leave “taken”, you will use Banner</a:t>
            </a:r>
            <a:endParaRPr lang="en-US" sz="2800" b="1" dirty="0">
              <a:solidFill>
                <a:srgbClr val="0556AC"/>
              </a:solidFill>
              <a:latin typeface="Avenir Roman" charset="0"/>
              <a:ea typeface="Avenir Roman" charset="0"/>
              <a:cs typeface="Avenir Roman" charset="0"/>
            </a:endParaRPr>
          </a:p>
        </p:txBody>
      </p:sp>
      <p:sp>
        <p:nvSpPr>
          <p:cNvPr id="6" name="TextBox 5"/>
          <p:cNvSpPr txBox="1"/>
          <p:nvPr/>
        </p:nvSpPr>
        <p:spPr>
          <a:xfrm>
            <a:off x="768773" y="2067212"/>
            <a:ext cx="10491894" cy="2800767"/>
          </a:xfrm>
          <a:prstGeom prst="rect">
            <a:avLst/>
          </a:prstGeom>
          <a:noFill/>
        </p:spPr>
        <p:txBody>
          <a:bodyPr wrap="square" rtlCol="0">
            <a:spAutoFit/>
          </a:bodyPr>
          <a:lstStyle/>
          <a:p>
            <a:pPr marL="457200" indent="-457200">
              <a:buFont typeface="Arial" panose="020B0604020202020204" pitchFamily="34" charset="0"/>
              <a:buChar char="•"/>
            </a:pPr>
            <a:r>
              <a:rPr lang="en-US" altLang="en-US" sz="2800" dirty="0"/>
              <a:t>An on-line calculator is available on the System HR website which will assist you in verifying accruals needed for Fall 2025 reporting </a:t>
            </a:r>
            <a:r>
              <a:rPr lang="en-US" altLang="en-US" sz="2800" dirty="0">
                <a:hlinkClick r:id="rId3"/>
              </a:rPr>
              <a:t>https://www.hr.uillinois.edu/cms/One.aspx?portalId=4292&amp;pageId=5601</a:t>
            </a:r>
            <a:endParaRPr lang="en-US" altLang="en-US" sz="2800" dirty="0"/>
          </a:p>
          <a:p>
            <a:pPr marL="457200" indent="-457200">
              <a:buFont typeface="Arial" panose="020B0604020202020204" pitchFamily="34" charset="0"/>
              <a:buChar char="•"/>
            </a:pPr>
            <a:endParaRPr lang="en-US" altLang="en-US" sz="800" dirty="0"/>
          </a:p>
          <a:p>
            <a:pPr marL="457200" indent="-457200">
              <a:buFont typeface="Arial" panose="020B0604020202020204" pitchFamily="34" charset="0"/>
              <a:buChar char="•"/>
            </a:pPr>
            <a:r>
              <a:rPr lang="en-US" altLang="en-US" sz="2800" dirty="0"/>
              <a:t>Banner – leave balance, accrual and taken information is found on the PEALEAV form</a:t>
            </a:r>
          </a:p>
        </p:txBody>
      </p:sp>
    </p:spTree>
    <p:extLst>
      <p:ext uri="{BB962C8B-B14F-4D97-AF65-F5344CB8AC3E}">
        <p14:creationId xmlns:p14="http://schemas.microsoft.com/office/powerpoint/2010/main" val="3845318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365126"/>
            <a:ext cx="10515600" cy="608542"/>
          </a:xfrm>
        </p:spPr>
        <p:txBody>
          <a:bodyPr>
            <a:normAutofit fontScale="90000"/>
          </a:bodyPr>
          <a:lstStyle/>
          <a:p>
            <a:pPr algn="ctr"/>
            <a:r>
              <a:rPr lang="en-US" altLang="en-US" sz="2800" b="1" dirty="0">
                <a:solidFill>
                  <a:srgbClr val="0556AC"/>
                </a:solidFill>
                <a:latin typeface="Avenir Roman" charset="0"/>
                <a:ea typeface="Avenir Roman" charset="0"/>
                <a:cs typeface="Avenir Roman" charset="0"/>
              </a:rPr>
              <a:t>Step 1—View Employee Leave Balance Information in Banner </a:t>
            </a:r>
            <a:endParaRPr lang="en-US" sz="2800" b="1" dirty="0">
              <a:solidFill>
                <a:srgbClr val="0556AC"/>
              </a:solidFill>
              <a:latin typeface="Avenir Roman" charset="0"/>
              <a:ea typeface="Avenir Roman" charset="0"/>
              <a:cs typeface="Avenir Roman" charset="0"/>
            </a:endParaRPr>
          </a:p>
        </p:txBody>
      </p:sp>
      <p:sp>
        <p:nvSpPr>
          <p:cNvPr id="6" name="TextBox 5"/>
          <p:cNvSpPr txBox="1"/>
          <p:nvPr/>
        </p:nvSpPr>
        <p:spPr>
          <a:xfrm>
            <a:off x="1014306" y="975014"/>
            <a:ext cx="10491894" cy="1384995"/>
          </a:xfrm>
          <a:prstGeom prst="rect">
            <a:avLst/>
          </a:prstGeom>
          <a:noFill/>
        </p:spPr>
        <p:txBody>
          <a:bodyPr wrap="square" rtlCol="0">
            <a:spAutoFit/>
          </a:bodyPr>
          <a:lstStyle/>
          <a:p>
            <a:pPr>
              <a:spcBef>
                <a:spcPct val="0"/>
              </a:spcBef>
              <a:buFontTx/>
              <a:buChar char="•"/>
            </a:pPr>
            <a:r>
              <a:rPr lang="en-US" altLang="en-US" sz="2800" dirty="0">
                <a:latin typeface="Tahoma" panose="020B0604030504040204" pitchFamily="34" charset="0"/>
              </a:rPr>
              <a:t>  </a:t>
            </a:r>
            <a:r>
              <a:rPr lang="en-US" altLang="en-US" sz="2800" dirty="0"/>
              <a:t>From main Banner menu, type PEALEAV, press Enter</a:t>
            </a:r>
          </a:p>
          <a:p>
            <a:pPr>
              <a:spcBef>
                <a:spcPct val="0"/>
              </a:spcBef>
              <a:buFontTx/>
              <a:buChar char="•"/>
            </a:pPr>
            <a:r>
              <a:rPr lang="en-US" altLang="en-US" sz="2800" dirty="0"/>
              <a:t>  Type the employee UIN, Next Block </a:t>
            </a:r>
          </a:p>
          <a:p>
            <a:pPr>
              <a:spcBef>
                <a:spcPct val="0"/>
              </a:spcBef>
              <a:buFontTx/>
              <a:buChar char="•"/>
            </a:pPr>
            <a:r>
              <a:rPr lang="en-US" altLang="en-US" sz="2800" dirty="0"/>
              <a:t>  View Employee Leave Balance summary screen (shown below)</a:t>
            </a:r>
          </a:p>
        </p:txBody>
      </p:sp>
      <p:sp>
        <p:nvSpPr>
          <p:cNvPr id="7" name="Text Box 15"/>
          <p:cNvSpPr txBox="1">
            <a:spLocks noChangeArrowheads="1"/>
          </p:cNvSpPr>
          <p:nvPr/>
        </p:nvSpPr>
        <p:spPr bwMode="auto">
          <a:xfrm>
            <a:off x="6705600" y="2694253"/>
            <a:ext cx="327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Char char="n"/>
              <a:defRPr sz="3200">
                <a:solidFill>
                  <a:schemeClr val="tx1"/>
                </a:solidFill>
                <a:latin typeface="Helvetica" panose="020B0604020202020204" pitchFamily="34" charset="0"/>
              </a:defRPr>
            </a:lvl1pPr>
            <a:lvl2pPr marL="742950" indent="-285750">
              <a:spcBef>
                <a:spcPct val="20000"/>
              </a:spcBef>
              <a:buClr>
                <a:srgbClr val="A50021"/>
              </a:buClr>
              <a:buSzPct val="55000"/>
              <a:buFont typeface="Wingdings" panose="05000000000000000000" pitchFamily="2" charset="2"/>
              <a:buChar char="n"/>
              <a:defRPr sz="2800">
                <a:solidFill>
                  <a:schemeClr val="tx1"/>
                </a:solidFill>
                <a:latin typeface="Helvetica" panose="020B0604020202020204" pitchFamily="34" charset="0"/>
              </a:defRPr>
            </a:lvl2pPr>
            <a:lvl3pPr marL="1143000" indent="-228600">
              <a:spcBef>
                <a:spcPct val="20000"/>
              </a:spcBef>
              <a:buClr>
                <a:schemeClr val="accent2"/>
              </a:buClr>
              <a:buSzPct val="50000"/>
              <a:buFont typeface="Wingdings" panose="05000000000000000000" pitchFamily="2" charset="2"/>
              <a:buChar char="n"/>
              <a:defRPr sz="2400">
                <a:solidFill>
                  <a:schemeClr val="tx1"/>
                </a:solidFill>
                <a:latin typeface="Helvetica" panose="020B0604020202020204" pitchFamily="34" charset="0"/>
              </a:defRPr>
            </a:lvl3pPr>
            <a:lvl4pPr marL="1600200" indent="-228600">
              <a:spcBef>
                <a:spcPct val="20000"/>
              </a:spcBef>
              <a:buClr>
                <a:schemeClr val="tx2"/>
              </a:buClr>
              <a:buSzPct val="55000"/>
              <a:buFont typeface="Wingdings" panose="05000000000000000000" pitchFamily="2" charset="2"/>
              <a:buChar char="n"/>
              <a:defRPr sz="2000">
                <a:solidFill>
                  <a:schemeClr val="tx1"/>
                </a:solidFill>
                <a:latin typeface="Helvetica" panose="020B0604020202020204" pitchFamily="34" charset="0"/>
              </a:defRPr>
            </a:lvl4pPr>
            <a:lvl5pPr marL="2057400" indent="-228600">
              <a:spcBef>
                <a:spcPct val="20000"/>
              </a:spcBef>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9pPr>
          </a:lstStyle>
          <a:p>
            <a:pPr eaLnBrk="1" hangingPunct="1">
              <a:spcBef>
                <a:spcPct val="50000"/>
              </a:spcBef>
              <a:buClrTx/>
              <a:buSzTx/>
              <a:buFontTx/>
              <a:buNone/>
            </a:pPr>
            <a:r>
              <a:rPr lang="en-US" altLang="en-US" sz="1200" dirty="0">
                <a:solidFill>
                  <a:srgbClr val="FF0000"/>
                </a:solidFill>
                <a:latin typeface="Tahoma" panose="020B0604030504040204" pitchFamily="34" charset="0"/>
              </a:rPr>
              <a:t>Shows taken from 8/16/24-8/15/25 – will be zero if unit has not yet entered leave taken</a:t>
            </a:r>
          </a:p>
        </p:txBody>
      </p:sp>
      <p:sp>
        <p:nvSpPr>
          <p:cNvPr id="9" name="Text Box 22"/>
          <p:cNvSpPr txBox="1">
            <a:spLocks noChangeArrowheads="1"/>
          </p:cNvSpPr>
          <p:nvPr/>
        </p:nvSpPr>
        <p:spPr bwMode="auto">
          <a:xfrm>
            <a:off x="9017000" y="3180065"/>
            <a:ext cx="152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Char char="n"/>
              <a:defRPr sz="3200">
                <a:solidFill>
                  <a:schemeClr val="tx1"/>
                </a:solidFill>
                <a:latin typeface="Helvetica" panose="020B0604020202020204" pitchFamily="34" charset="0"/>
              </a:defRPr>
            </a:lvl1pPr>
            <a:lvl2pPr marL="742950" indent="-285750">
              <a:spcBef>
                <a:spcPct val="20000"/>
              </a:spcBef>
              <a:buClr>
                <a:srgbClr val="A50021"/>
              </a:buClr>
              <a:buSzPct val="55000"/>
              <a:buFont typeface="Wingdings" panose="05000000000000000000" pitchFamily="2" charset="2"/>
              <a:buChar char="n"/>
              <a:defRPr sz="2800">
                <a:solidFill>
                  <a:schemeClr val="tx1"/>
                </a:solidFill>
                <a:latin typeface="Helvetica" panose="020B0604020202020204" pitchFamily="34" charset="0"/>
              </a:defRPr>
            </a:lvl2pPr>
            <a:lvl3pPr marL="1143000" indent="-228600">
              <a:spcBef>
                <a:spcPct val="20000"/>
              </a:spcBef>
              <a:buClr>
                <a:schemeClr val="accent2"/>
              </a:buClr>
              <a:buSzPct val="50000"/>
              <a:buFont typeface="Wingdings" panose="05000000000000000000" pitchFamily="2" charset="2"/>
              <a:buChar char="n"/>
              <a:defRPr sz="2400">
                <a:solidFill>
                  <a:schemeClr val="tx1"/>
                </a:solidFill>
                <a:latin typeface="Helvetica" panose="020B0604020202020204" pitchFamily="34" charset="0"/>
              </a:defRPr>
            </a:lvl3pPr>
            <a:lvl4pPr marL="1600200" indent="-228600">
              <a:spcBef>
                <a:spcPct val="20000"/>
              </a:spcBef>
              <a:buClr>
                <a:schemeClr val="tx2"/>
              </a:buClr>
              <a:buSzPct val="55000"/>
              <a:buFont typeface="Wingdings" panose="05000000000000000000" pitchFamily="2" charset="2"/>
              <a:buChar char="n"/>
              <a:defRPr sz="2000">
                <a:solidFill>
                  <a:schemeClr val="tx1"/>
                </a:solidFill>
                <a:latin typeface="Helvetica" panose="020B0604020202020204" pitchFamily="34" charset="0"/>
              </a:defRPr>
            </a:lvl4pPr>
            <a:lvl5pPr marL="2057400" indent="-228600">
              <a:spcBef>
                <a:spcPct val="20000"/>
              </a:spcBef>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9pPr>
          </a:lstStyle>
          <a:p>
            <a:pPr algn="ctr" eaLnBrk="1" hangingPunct="1">
              <a:spcBef>
                <a:spcPct val="0"/>
              </a:spcBef>
              <a:buClrTx/>
              <a:buSzTx/>
              <a:buFontTx/>
              <a:buNone/>
            </a:pPr>
            <a:r>
              <a:rPr lang="en-US" altLang="en-US" sz="1200" dirty="0">
                <a:solidFill>
                  <a:srgbClr val="FF0000"/>
                </a:solidFill>
                <a:latin typeface="Tahoma" panose="020B0604030504040204" pitchFamily="34" charset="0"/>
              </a:rPr>
              <a:t>Current Available</a:t>
            </a:r>
          </a:p>
        </p:txBody>
      </p:sp>
      <p:sp>
        <p:nvSpPr>
          <p:cNvPr id="13" name="Rectangle 27"/>
          <p:cNvSpPr>
            <a:spLocks noChangeArrowheads="1"/>
          </p:cNvSpPr>
          <p:nvPr/>
        </p:nvSpPr>
        <p:spPr bwMode="auto">
          <a:xfrm>
            <a:off x="4684731" y="3170066"/>
            <a:ext cx="286486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60000"/>
              <a:buFont typeface="Wingdings" panose="05000000000000000000" pitchFamily="2" charset="2"/>
              <a:buChar char="n"/>
              <a:defRPr sz="3200">
                <a:solidFill>
                  <a:schemeClr val="tx1"/>
                </a:solidFill>
                <a:latin typeface="Helvetica" panose="020B0604020202020204" pitchFamily="34" charset="0"/>
              </a:defRPr>
            </a:lvl1pPr>
            <a:lvl2pPr marL="742950" indent="-285750">
              <a:spcBef>
                <a:spcPct val="20000"/>
              </a:spcBef>
              <a:buClr>
                <a:srgbClr val="A50021"/>
              </a:buClr>
              <a:buSzPct val="55000"/>
              <a:buFont typeface="Wingdings" panose="05000000000000000000" pitchFamily="2" charset="2"/>
              <a:buChar char="n"/>
              <a:defRPr sz="2800">
                <a:solidFill>
                  <a:schemeClr val="tx1"/>
                </a:solidFill>
                <a:latin typeface="Helvetica" panose="020B0604020202020204" pitchFamily="34" charset="0"/>
              </a:defRPr>
            </a:lvl2pPr>
            <a:lvl3pPr marL="1143000" indent="-228600">
              <a:spcBef>
                <a:spcPct val="20000"/>
              </a:spcBef>
              <a:buClr>
                <a:schemeClr val="accent2"/>
              </a:buClr>
              <a:buSzPct val="50000"/>
              <a:buFont typeface="Wingdings" panose="05000000000000000000" pitchFamily="2" charset="2"/>
              <a:buChar char="n"/>
              <a:defRPr sz="2400">
                <a:solidFill>
                  <a:schemeClr val="tx1"/>
                </a:solidFill>
                <a:latin typeface="Helvetica" panose="020B0604020202020204" pitchFamily="34" charset="0"/>
              </a:defRPr>
            </a:lvl3pPr>
            <a:lvl4pPr marL="1600200" indent="-228600">
              <a:spcBef>
                <a:spcPct val="20000"/>
              </a:spcBef>
              <a:buClr>
                <a:schemeClr val="tx2"/>
              </a:buClr>
              <a:buSzPct val="55000"/>
              <a:buFont typeface="Wingdings" panose="05000000000000000000" pitchFamily="2" charset="2"/>
              <a:buChar char="n"/>
              <a:defRPr sz="2000">
                <a:solidFill>
                  <a:schemeClr val="tx1"/>
                </a:solidFill>
                <a:latin typeface="Helvetica" panose="020B0604020202020204" pitchFamily="34" charset="0"/>
              </a:defRPr>
            </a:lvl4pPr>
            <a:lvl5pPr marL="2057400" indent="-228600">
              <a:spcBef>
                <a:spcPct val="20000"/>
              </a:spcBef>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9pPr>
          </a:lstStyle>
          <a:p>
            <a:pPr algn="ctr" eaLnBrk="1" hangingPunct="1">
              <a:spcBef>
                <a:spcPct val="0"/>
              </a:spcBef>
              <a:buClrTx/>
              <a:buSzTx/>
              <a:buFontTx/>
              <a:buNone/>
            </a:pPr>
            <a:r>
              <a:rPr lang="en-US" altLang="en-US" sz="1200" dirty="0">
                <a:solidFill>
                  <a:srgbClr val="FF0000"/>
                </a:solidFill>
                <a:latin typeface="Tahoma" panose="020B0604030504040204" pitchFamily="34" charset="0"/>
              </a:rPr>
              <a:t>Accrual from 8/16/24- 8/15/25</a:t>
            </a:r>
          </a:p>
        </p:txBody>
      </p:sp>
      <p:sp>
        <p:nvSpPr>
          <p:cNvPr id="14" name="Line 25"/>
          <p:cNvSpPr>
            <a:spLocks noChangeShapeType="1"/>
          </p:cNvSpPr>
          <p:nvPr/>
        </p:nvSpPr>
        <p:spPr bwMode="auto">
          <a:xfrm flipH="1">
            <a:off x="6172200" y="3869267"/>
            <a:ext cx="160868" cy="380958"/>
          </a:xfrm>
          <a:prstGeom prst="line">
            <a:avLst/>
          </a:prstGeom>
          <a:noFill/>
          <a:ln w="9525">
            <a:solidFill>
              <a:srgbClr val="FF0000"/>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5" name="Rectangle 35"/>
          <p:cNvSpPr>
            <a:spLocks noChangeArrowheads="1"/>
          </p:cNvSpPr>
          <p:nvPr/>
        </p:nvSpPr>
        <p:spPr bwMode="auto">
          <a:xfrm>
            <a:off x="0" y="4059746"/>
            <a:ext cx="171873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60000"/>
              <a:buFont typeface="Wingdings" panose="05000000000000000000" pitchFamily="2" charset="2"/>
              <a:buChar char="n"/>
              <a:defRPr sz="3200">
                <a:solidFill>
                  <a:schemeClr val="tx1"/>
                </a:solidFill>
                <a:latin typeface="Helvetica" panose="020B0604020202020204" pitchFamily="34" charset="0"/>
              </a:defRPr>
            </a:lvl1pPr>
            <a:lvl2pPr marL="742950" indent="-285750">
              <a:spcBef>
                <a:spcPct val="20000"/>
              </a:spcBef>
              <a:buClr>
                <a:srgbClr val="A50021"/>
              </a:buClr>
              <a:buSzPct val="55000"/>
              <a:buFont typeface="Wingdings" panose="05000000000000000000" pitchFamily="2" charset="2"/>
              <a:buChar char="n"/>
              <a:defRPr sz="2800">
                <a:solidFill>
                  <a:schemeClr val="tx1"/>
                </a:solidFill>
                <a:latin typeface="Helvetica" panose="020B0604020202020204" pitchFamily="34" charset="0"/>
              </a:defRPr>
            </a:lvl2pPr>
            <a:lvl3pPr marL="1143000" indent="-228600">
              <a:spcBef>
                <a:spcPct val="20000"/>
              </a:spcBef>
              <a:buClr>
                <a:schemeClr val="accent2"/>
              </a:buClr>
              <a:buSzPct val="50000"/>
              <a:buFont typeface="Wingdings" panose="05000000000000000000" pitchFamily="2" charset="2"/>
              <a:buChar char="n"/>
              <a:defRPr sz="2400">
                <a:solidFill>
                  <a:schemeClr val="tx1"/>
                </a:solidFill>
                <a:latin typeface="Helvetica" panose="020B0604020202020204" pitchFamily="34" charset="0"/>
              </a:defRPr>
            </a:lvl3pPr>
            <a:lvl4pPr marL="1600200" indent="-228600">
              <a:spcBef>
                <a:spcPct val="20000"/>
              </a:spcBef>
              <a:buClr>
                <a:schemeClr val="tx2"/>
              </a:buClr>
              <a:buSzPct val="55000"/>
              <a:buFont typeface="Wingdings" panose="05000000000000000000" pitchFamily="2" charset="2"/>
              <a:buChar char="n"/>
              <a:defRPr sz="2000">
                <a:solidFill>
                  <a:schemeClr val="tx1"/>
                </a:solidFill>
                <a:latin typeface="Helvetica" panose="020B0604020202020204" pitchFamily="34" charset="0"/>
              </a:defRPr>
            </a:lvl4pPr>
            <a:lvl5pPr marL="2057400" indent="-228600">
              <a:spcBef>
                <a:spcPct val="20000"/>
              </a:spcBef>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9pPr>
          </a:lstStyle>
          <a:p>
            <a:pPr eaLnBrk="1" hangingPunct="1">
              <a:spcBef>
                <a:spcPct val="0"/>
              </a:spcBef>
              <a:buClrTx/>
              <a:buSzTx/>
              <a:buFontTx/>
              <a:buNone/>
            </a:pPr>
            <a:r>
              <a:rPr lang="en-US" altLang="en-US" sz="1200" dirty="0">
                <a:solidFill>
                  <a:srgbClr val="FF0000"/>
                </a:solidFill>
                <a:latin typeface="Tahoma" panose="020B0604030504040204" pitchFamily="34" charset="0"/>
              </a:rPr>
              <a:t>Floating Holidays are not maintained in Banner for academic employees, they need to be maintained in the unit</a:t>
            </a:r>
          </a:p>
        </p:txBody>
      </p:sp>
      <p:sp>
        <p:nvSpPr>
          <p:cNvPr id="17" name="Rectangle 26"/>
          <p:cNvSpPr>
            <a:spLocks noChangeArrowheads="1"/>
          </p:cNvSpPr>
          <p:nvPr/>
        </p:nvSpPr>
        <p:spPr bwMode="auto">
          <a:xfrm>
            <a:off x="1014305" y="5638268"/>
            <a:ext cx="1068662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lr>
                <a:schemeClr val="tx2"/>
              </a:buClr>
              <a:buSzPct val="60000"/>
              <a:buFont typeface="Wingdings" panose="05000000000000000000" pitchFamily="2" charset="2"/>
              <a:buChar char="n"/>
              <a:defRPr sz="3200">
                <a:solidFill>
                  <a:schemeClr val="tx1"/>
                </a:solidFill>
                <a:latin typeface="Helvetica" panose="020B0604020202020204" pitchFamily="34" charset="0"/>
              </a:defRPr>
            </a:lvl1pPr>
            <a:lvl2pPr marL="742950" indent="-285750">
              <a:spcBef>
                <a:spcPct val="20000"/>
              </a:spcBef>
              <a:buClr>
                <a:srgbClr val="A50021"/>
              </a:buClr>
              <a:buSzPct val="55000"/>
              <a:buFont typeface="Wingdings" panose="05000000000000000000" pitchFamily="2" charset="2"/>
              <a:buChar char="n"/>
              <a:defRPr sz="2800">
                <a:solidFill>
                  <a:schemeClr val="tx1"/>
                </a:solidFill>
                <a:latin typeface="Helvetica" panose="020B0604020202020204" pitchFamily="34" charset="0"/>
              </a:defRPr>
            </a:lvl2pPr>
            <a:lvl3pPr marL="1143000" indent="-228600">
              <a:spcBef>
                <a:spcPct val="20000"/>
              </a:spcBef>
              <a:buClr>
                <a:schemeClr val="accent2"/>
              </a:buClr>
              <a:buSzPct val="50000"/>
              <a:buFont typeface="Wingdings" panose="05000000000000000000" pitchFamily="2" charset="2"/>
              <a:buChar char="n"/>
              <a:defRPr sz="2400">
                <a:solidFill>
                  <a:schemeClr val="tx1"/>
                </a:solidFill>
                <a:latin typeface="Helvetica" panose="020B0604020202020204" pitchFamily="34" charset="0"/>
              </a:defRPr>
            </a:lvl3pPr>
            <a:lvl4pPr marL="1600200" indent="-228600">
              <a:spcBef>
                <a:spcPct val="20000"/>
              </a:spcBef>
              <a:buClr>
                <a:schemeClr val="tx2"/>
              </a:buClr>
              <a:buSzPct val="55000"/>
              <a:buFont typeface="Wingdings" panose="05000000000000000000" pitchFamily="2" charset="2"/>
              <a:buChar char="n"/>
              <a:defRPr sz="2000">
                <a:solidFill>
                  <a:schemeClr val="tx1"/>
                </a:solidFill>
                <a:latin typeface="Helvetica" panose="020B0604020202020204" pitchFamily="34" charset="0"/>
              </a:defRPr>
            </a:lvl4pPr>
            <a:lvl5pPr marL="2057400" indent="-228600">
              <a:spcBef>
                <a:spcPct val="20000"/>
              </a:spcBef>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9pPr>
          </a:lstStyle>
          <a:p>
            <a:pPr marL="0">
              <a:spcBef>
                <a:spcPct val="0"/>
              </a:spcBef>
              <a:buClrTx/>
              <a:buSzTx/>
              <a:buFontTx/>
              <a:buChar char="•"/>
            </a:pPr>
            <a:r>
              <a:rPr lang="en-US" altLang="en-US" sz="2000" dirty="0">
                <a:latin typeface="+mn-lt"/>
              </a:rPr>
              <a:t>No changes are made on this screen (made in the next block of PEALEAV, covered on slide 7)</a:t>
            </a:r>
          </a:p>
          <a:p>
            <a:pPr marL="0">
              <a:spcBef>
                <a:spcPct val="0"/>
              </a:spcBef>
              <a:buClrTx/>
              <a:buSzTx/>
              <a:buFontTx/>
              <a:buChar char="•"/>
            </a:pPr>
            <a:r>
              <a:rPr lang="en-US" altLang="en-US" sz="2000" dirty="0">
                <a:latin typeface="+mn-lt"/>
              </a:rPr>
              <a:t>If there are multiple leave eligible jobs, this is the total leave information for all jobs</a:t>
            </a:r>
          </a:p>
        </p:txBody>
      </p:sp>
      <p:pic>
        <p:nvPicPr>
          <p:cNvPr id="18" name="Picture 1"/>
          <p:cNvPicPr>
            <a:picLocks noChangeAspect="1" noChangeArrowheads="1"/>
          </p:cNvPicPr>
          <p:nvPr/>
        </p:nvPicPr>
        <p:blipFill>
          <a:blip r:embed="rId3">
            <a:extLst>
              <a:ext uri="{28A0092B-C50C-407E-A947-70E740481C1C}">
                <a14:useLocalDpi xmlns:a14="http://schemas.microsoft.com/office/drawing/2010/main" val="0"/>
              </a:ext>
            </a:extLst>
          </a:blip>
          <a:srcRect l="3221" t="12883" r="587" b="54811"/>
          <a:stretch>
            <a:fillRect/>
          </a:stretch>
        </p:blipFill>
        <p:spPr bwMode="auto">
          <a:xfrm>
            <a:off x="1644338" y="3465679"/>
            <a:ext cx="10023647" cy="1863370"/>
          </a:xfrm>
          <a:prstGeom prst="rect">
            <a:avLst/>
          </a:prstGeom>
          <a:noFill/>
          <a:extLst>
            <a:ext uri="{909E8E84-426E-40DD-AFC4-6F175D3DCCD1}">
              <a14:hiddenFill xmlns:a14="http://schemas.microsoft.com/office/drawing/2010/main">
                <a:solidFill>
                  <a:srgbClr val="FFFFFF"/>
                </a:solidFill>
              </a14:hiddenFill>
            </a:ext>
          </a:extLst>
        </p:spPr>
      </p:pic>
      <p:sp>
        <p:nvSpPr>
          <p:cNvPr id="16" name="Line 25"/>
          <p:cNvSpPr>
            <a:spLocks noChangeShapeType="1"/>
          </p:cNvSpPr>
          <p:nvPr/>
        </p:nvSpPr>
        <p:spPr bwMode="auto">
          <a:xfrm>
            <a:off x="1321904" y="4316076"/>
            <a:ext cx="322434" cy="0"/>
          </a:xfrm>
          <a:prstGeom prst="line">
            <a:avLst/>
          </a:prstGeom>
          <a:noFill/>
          <a:ln w="9525">
            <a:solidFill>
              <a:srgbClr val="FF0000"/>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 name="Rectangle 29"/>
          <p:cNvSpPr>
            <a:spLocks noChangeArrowheads="1"/>
          </p:cNvSpPr>
          <p:nvPr/>
        </p:nvSpPr>
        <p:spPr bwMode="auto">
          <a:xfrm>
            <a:off x="5486400" y="3675821"/>
            <a:ext cx="1219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Char char="n"/>
              <a:defRPr sz="3200">
                <a:solidFill>
                  <a:schemeClr val="tx1"/>
                </a:solidFill>
                <a:latin typeface="Helvetica" panose="020B0604020202020204" pitchFamily="34" charset="0"/>
              </a:defRPr>
            </a:lvl1pPr>
            <a:lvl2pPr marL="742950" indent="-285750">
              <a:spcBef>
                <a:spcPct val="20000"/>
              </a:spcBef>
              <a:buClr>
                <a:srgbClr val="A50021"/>
              </a:buClr>
              <a:buSzPct val="55000"/>
              <a:buFont typeface="Wingdings" panose="05000000000000000000" pitchFamily="2" charset="2"/>
              <a:buChar char="n"/>
              <a:defRPr sz="2800">
                <a:solidFill>
                  <a:schemeClr val="tx1"/>
                </a:solidFill>
                <a:latin typeface="Helvetica" panose="020B0604020202020204" pitchFamily="34" charset="0"/>
              </a:defRPr>
            </a:lvl2pPr>
            <a:lvl3pPr marL="1143000" indent="-228600">
              <a:spcBef>
                <a:spcPct val="20000"/>
              </a:spcBef>
              <a:buClr>
                <a:schemeClr val="accent2"/>
              </a:buClr>
              <a:buSzPct val="50000"/>
              <a:buFont typeface="Wingdings" panose="05000000000000000000" pitchFamily="2" charset="2"/>
              <a:buChar char="n"/>
              <a:defRPr sz="2400">
                <a:solidFill>
                  <a:schemeClr val="tx1"/>
                </a:solidFill>
                <a:latin typeface="Helvetica" panose="020B0604020202020204" pitchFamily="34" charset="0"/>
              </a:defRPr>
            </a:lvl3pPr>
            <a:lvl4pPr marL="1600200" indent="-228600">
              <a:spcBef>
                <a:spcPct val="20000"/>
              </a:spcBef>
              <a:buClr>
                <a:schemeClr val="tx2"/>
              </a:buClr>
              <a:buSzPct val="55000"/>
              <a:buFont typeface="Wingdings" panose="05000000000000000000" pitchFamily="2" charset="2"/>
              <a:buChar char="n"/>
              <a:defRPr sz="2000">
                <a:solidFill>
                  <a:schemeClr val="tx1"/>
                </a:solidFill>
                <a:latin typeface="Helvetica" panose="020B0604020202020204" pitchFamily="34" charset="0"/>
              </a:defRPr>
            </a:lvl4pPr>
            <a:lvl5pPr marL="2057400" indent="-228600">
              <a:spcBef>
                <a:spcPct val="20000"/>
              </a:spcBef>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9pPr>
          </a:lstStyle>
          <a:p>
            <a:pPr eaLnBrk="1" hangingPunct="1">
              <a:spcBef>
                <a:spcPct val="0"/>
              </a:spcBef>
              <a:buClrTx/>
              <a:buSzTx/>
              <a:buFontTx/>
              <a:buNone/>
            </a:pPr>
            <a:r>
              <a:rPr lang="en-US" altLang="en-US" sz="1200" dirty="0">
                <a:solidFill>
                  <a:schemeClr val="bg1"/>
                </a:solidFill>
                <a:latin typeface="Tahoma" panose="020B0604030504040204" pitchFamily="34" charset="0"/>
              </a:rPr>
              <a:t>As of 8/16/24</a:t>
            </a:r>
          </a:p>
        </p:txBody>
      </p:sp>
      <p:sp>
        <p:nvSpPr>
          <p:cNvPr id="12" name="Line 25"/>
          <p:cNvSpPr>
            <a:spLocks noChangeShapeType="1"/>
          </p:cNvSpPr>
          <p:nvPr/>
        </p:nvSpPr>
        <p:spPr bwMode="auto">
          <a:xfrm>
            <a:off x="6502400" y="3907346"/>
            <a:ext cx="0" cy="152400"/>
          </a:xfrm>
          <a:prstGeom prst="line">
            <a:avLst/>
          </a:prstGeom>
          <a:noFill/>
          <a:ln w="9525">
            <a:solidFill>
              <a:srgbClr val="FF0000"/>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9" name="Line 20"/>
          <p:cNvSpPr>
            <a:spLocks noChangeShapeType="1"/>
          </p:cNvSpPr>
          <p:nvPr/>
        </p:nvSpPr>
        <p:spPr bwMode="auto">
          <a:xfrm>
            <a:off x="8450838" y="3151453"/>
            <a:ext cx="0" cy="832093"/>
          </a:xfrm>
          <a:prstGeom prst="line">
            <a:avLst/>
          </a:prstGeom>
          <a:noFill/>
          <a:ln w="9525">
            <a:solidFill>
              <a:srgbClr val="FF0000"/>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8" name="Line 20"/>
          <p:cNvSpPr>
            <a:spLocks noChangeShapeType="1"/>
          </p:cNvSpPr>
          <p:nvPr/>
        </p:nvSpPr>
        <p:spPr bwMode="auto">
          <a:xfrm>
            <a:off x="7205133" y="3391659"/>
            <a:ext cx="0" cy="558800"/>
          </a:xfrm>
          <a:prstGeom prst="line">
            <a:avLst/>
          </a:prstGeom>
          <a:noFill/>
          <a:ln w="9525">
            <a:solidFill>
              <a:srgbClr val="FF0000"/>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0" name="Line 25"/>
          <p:cNvSpPr>
            <a:spLocks noChangeShapeType="1"/>
          </p:cNvSpPr>
          <p:nvPr/>
        </p:nvSpPr>
        <p:spPr bwMode="auto">
          <a:xfrm>
            <a:off x="9779000" y="3525994"/>
            <a:ext cx="0" cy="381352"/>
          </a:xfrm>
          <a:prstGeom prst="line">
            <a:avLst/>
          </a:prstGeom>
          <a:noFill/>
          <a:ln w="9525">
            <a:solidFill>
              <a:srgbClr val="FF0000"/>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Tree>
    <p:extLst>
      <p:ext uri="{BB962C8B-B14F-4D97-AF65-F5344CB8AC3E}">
        <p14:creationId xmlns:p14="http://schemas.microsoft.com/office/powerpoint/2010/main" val="16089058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365126"/>
            <a:ext cx="10515600" cy="608542"/>
          </a:xfrm>
        </p:spPr>
        <p:txBody>
          <a:bodyPr>
            <a:normAutofit fontScale="90000"/>
          </a:bodyPr>
          <a:lstStyle/>
          <a:p>
            <a:pPr algn="ctr"/>
            <a:r>
              <a:rPr lang="en-US" altLang="en-US" sz="2800" b="1" dirty="0">
                <a:solidFill>
                  <a:srgbClr val="0556AC"/>
                </a:solidFill>
                <a:latin typeface="Avenir Roman" charset="0"/>
                <a:ea typeface="Avenir Roman" charset="0"/>
                <a:cs typeface="Avenir Roman" charset="0"/>
              </a:rPr>
              <a:t>Step 2—Use the Excel Calculator to compute accruals and verify balance information</a:t>
            </a:r>
            <a:endParaRPr lang="en-US" sz="2800" b="1" dirty="0">
              <a:solidFill>
                <a:srgbClr val="0556AC"/>
              </a:solidFill>
              <a:latin typeface="Avenir Roman" charset="0"/>
              <a:ea typeface="Avenir Roman" charset="0"/>
              <a:cs typeface="Avenir Roman" charset="0"/>
            </a:endParaRPr>
          </a:p>
        </p:txBody>
      </p:sp>
      <p:sp>
        <p:nvSpPr>
          <p:cNvPr id="4" name="Rectangle 11"/>
          <p:cNvSpPr txBox="1">
            <a:spLocks noChangeArrowheads="1"/>
          </p:cNvSpPr>
          <p:nvPr/>
        </p:nvSpPr>
        <p:spPr>
          <a:xfrm>
            <a:off x="7247467" y="1083733"/>
            <a:ext cx="4038600" cy="53255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en-US" altLang="en-US" sz="2200" dirty="0"/>
              <a:t>With the on-line calculator you will be able to easily calculate accruals and verify Banner PEALEAV information.  The calculator shown to the left is for a 12-month employee.  There are separate calculators available for 9-month and 12-month employees.</a:t>
            </a:r>
          </a:p>
          <a:p>
            <a:pPr>
              <a:lnSpc>
                <a:spcPct val="80000"/>
              </a:lnSpc>
            </a:pPr>
            <a:r>
              <a:rPr lang="en-US" altLang="en-US" sz="2200" dirty="0"/>
              <a:t>You may save calculations for an individual.  </a:t>
            </a:r>
          </a:p>
          <a:p>
            <a:pPr>
              <a:lnSpc>
                <a:spcPct val="80000"/>
              </a:lnSpc>
            </a:pPr>
            <a:r>
              <a:rPr lang="en-US" altLang="en-US" sz="2200" dirty="0"/>
              <a:t>To download the Excel calculator to your desktop, select File, Save As, in your web browser menu bar.  You may then save the calculator to your desktop / personal folder. </a:t>
            </a:r>
          </a:p>
          <a:p>
            <a:pPr>
              <a:lnSpc>
                <a:spcPct val="80000"/>
              </a:lnSpc>
              <a:buFont typeface="Wingdings" panose="05000000000000000000" pitchFamily="2" charset="2"/>
              <a:buNone/>
            </a:pPr>
            <a:endParaRPr lang="en-US" altLang="en-US" sz="2200" dirty="0"/>
          </a:p>
          <a:p>
            <a:pPr>
              <a:lnSpc>
                <a:spcPct val="80000"/>
              </a:lnSpc>
            </a:pPr>
            <a:endParaRPr lang="en-US" altLang="en-US" sz="1800" dirty="0"/>
          </a:p>
          <a:p>
            <a:pPr>
              <a:lnSpc>
                <a:spcPct val="80000"/>
              </a:lnSpc>
            </a:pPr>
            <a:endParaRPr lang="en-US" altLang="en-US" sz="1400" dirty="0"/>
          </a:p>
        </p:txBody>
      </p:sp>
      <p:sp>
        <p:nvSpPr>
          <p:cNvPr id="7" name="Text Box 8"/>
          <p:cNvSpPr txBox="1">
            <a:spLocks noChangeArrowheads="1"/>
          </p:cNvSpPr>
          <p:nvPr/>
        </p:nvSpPr>
        <p:spPr bwMode="auto">
          <a:xfrm>
            <a:off x="1058332" y="6255378"/>
            <a:ext cx="93302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spcBef>
                <a:spcPct val="20000"/>
              </a:spcBef>
              <a:buClr>
                <a:schemeClr val="tx2"/>
              </a:buClr>
              <a:buSzPct val="60000"/>
              <a:buFont typeface="Wingdings" panose="05000000000000000000" pitchFamily="2" charset="2"/>
              <a:buChar char="n"/>
              <a:defRPr sz="3200">
                <a:solidFill>
                  <a:schemeClr val="tx1"/>
                </a:solidFill>
                <a:latin typeface="Helvetica" panose="020B0604020202020204" pitchFamily="34" charset="0"/>
              </a:defRPr>
            </a:lvl1pPr>
            <a:lvl2pPr>
              <a:spcBef>
                <a:spcPct val="20000"/>
              </a:spcBef>
              <a:buClr>
                <a:srgbClr val="A50021"/>
              </a:buClr>
              <a:buSzPct val="55000"/>
              <a:buFont typeface="Wingdings" panose="05000000000000000000" pitchFamily="2" charset="2"/>
              <a:buChar char="n"/>
              <a:defRPr sz="2800">
                <a:solidFill>
                  <a:schemeClr val="tx1"/>
                </a:solidFill>
                <a:latin typeface="Helvetica" panose="020B0604020202020204" pitchFamily="34" charset="0"/>
              </a:defRPr>
            </a:lvl2pPr>
            <a:lvl3pPr marL="1143000" indent="-228600">
              <a:spcBef>
                <a:spcPct val="20000"/>
              </a:spcBef>
              <a:buClr>
                <a:schemeClr val="accent2"/>
              </a:buClr>
              <a:buSzPct val="50000"/>
              <a:buFont typeface="Wingdings" panose="05000000000000000000" pitchFamily="2" charset="2"/>
              <a:buChar char="n"/>
              <a:defRPr sz="2400">
                <a:solidFill>
                  <a:schemeClr val="tx1"/>
                </a:solidFill>
                <a:latin typeface="Helvetica" panose="020B0604020202020204" pitchFamily="34" charset="0"/>
              </a:defRPr>
            </a:lvl3pPr>
            <a:lvl4pPr marL="1600200" indent="-228600">
              <a:spcBef>
                <a:spcPct val="20000"/>
              </a:spcBef>
              <a:buClr>
                <a:schemeClr val="tx2"/>
              </a:buClr>
              <a:buSzPct val="55000"/>
              <a:buFont typeface="Wingdings" panose="05000000000000000000" pitchFamily="2" charset="2"/>
              <a:buChar char="n"/>
              <a:defRPr sz="2000">
                <a:solidFill>
                  <a:schemeClr val="tx1"/>
                </a:solidFill>
                <a:latin typeface="Helvetica" panose="020B0604020202020204" pitchFamily="34" charset="0"/>
              </a:defRPr>
            </a:lvl4pPr>
            <a:lvl5pPr marL="2057400" indent="-228600">
              <a:spcBef>
                <a:spcPct val="20000"/>
              </a:spcBef>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9pPr>
          </a:lstStyle>
          <a:p>
            <a:pPr eaLnBrk="1" hangingPunct="1">
              <a:spcBef>
                <a:spcPct val="0"/>
              </a:spcBef>
              <a:buClrTx/>
              <a:buSzTx/>
              <a:buFontTx/>
              <a:buNone/>
            </a:pPr>
            <a:r>
              <a:rPr lang="en-US" altLang="en-US" sz="1400" b="1" dirty="0"/>
              <a:t>Link to on-line calculators:  </a:t>
            </a:r>
            <a:r>
              <a:rPr lang="en-US" altLang="en-US" sz="1400" b="1" dirty="0">
                <a:hlinkClick r:id="rId3"/>
              </a:rPr>
              <a:t>https://www.hr.uillinois.edu/cms/One.aspx?portalId=4292&amp;pageId=5601</a:t>
            </a:r>
            <a:r>
              <a:rPr lang="en-US" altLang="en-US" sz="1400" b="1" dirty="0"/>
              <a:t> </a:t>
            </a:r>
          </a:p>
        </p:txBody>
      </p:sp>
      <p:pic>
        <p:nvPicPr>
          <p:cNvPr id="6" name="Picture 5">
            <a:extLst>
              <a:ext uri="{FF2B5EF4-FFF2-40B4-BE49-F238E27FC236}">
                <a16:creationId xmlns:a16="http://schemas.microsoft.com/office/drawing/2014/main" id="{1329C38A-9C81-1AE9-1CFC-4D1C6DF4951F}"/>
              </a:ext>
            </a:extLst>
          </p:cNvPr>
          <p:cNvPicPr>
            <a:picLocks noChangeAspect="1"/>
          </p:cNvPicPr>
          <p:nvPr/>
        </p:nvPicPr>
        <p:blipFill>
          <a:blip r:embed="rId4"/>
          <a:stretch>
            <a:fillRect/>
          </a:stretch>
        </p:blipFill>
        <p:spPr>
          <a:xfrm>
            <a:off x="96252" y="1554880"/>
            <a:ext cx="7339263" cy="3390146"/>
          </a:xfrm>
          <a:prstGeom prst="rect">
            <a:avLst/>
          </a:prstGeom>
        </p:spPr>
      </p:pic>
    </p:spTree>
    <p:extLst>
      <p:ext uri="{BB962C8B-B14F-4D97-AF65-F5344CB8AC3E}">
        <p14:creationId xmlns:p14="http://schemas.microsoft.com/office/powerpoint/2010/main" val="32810247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365126"/>
            <a:ext cx="10515600" cy="608542"/>
          </a:xfrm>
        </p:spPr>
        <p:txBody>
          <a:bodyPr>
            <a:normAutofit/>
          </a:bodyPr>
          <a:lstStyle/>
          <a:p>
            <a:pPr algn="ctr"/>
            <a:r>
              <a:rPr lang="en-US" altLang="en-US" sz="2800" b="1" dirty="0">
                <a:solidFill>
                  <a:srgbClr val="0556AC"/>
                </a:solidFill>
                <a:latin typeface="Avenir Roman" charset="0"/>
                <a:ea typeface="Avenir Roman" charset="0"/>
                <a:cs typeface="Avenir Roman" charset="0"/>
              </a:rPr>
              <a:t>Step 3:  View and/or Edit Job Leave Balances</a:t>
            </a:r>
            <a:endParaRPr lang="en-US" sz="2800" b="1" dirty="0">
              <a:solidFill>
                <a:srgbClr val="0556AC"/>
              </a:solidFill>
              <a:latin typeface="Avenir Roman" charset="0"/>
              <a:ea typeface="Avenir Roman" charset="0"/>
              <a:cs typeface="Avenir Roman" charset="0"/>
            </a:endParaRPr>
          </a:p>
        </p:txBody>
      </p:sp>
      <p:sp>
        <p:nvSpPr>
          <p:cNvPr id="7" name="Rectangle 12"/>
          <p:cNvSpPr>
            <a:spLocks noChangeArrowheads="1"/>
          </p:cNvSpPr>
          <p:nvPr/>
        </p:nvSpPr>
        <p:spPr bwMode="auto">
          <a:xfrm>
            <a:off x="237067" y="1320800"/>
            <a:ext cx="5223933" cy="4678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60000"/>
              <a:buFont typeface="Wingdings" panose="05000000000000000000" pitchFamily="2" charset="2"/>
              <a:buChar char="n"/>
              <a:defRPr sz="3200">
                <a:solidFill>
                  <a:schemeClr val="tx1"/>
                </a:solidFill>
                <a:latin typeface="Helvetica" panose="020B0604020202020204" pitchFamily="34" charset="0"/>
              </a:defRPr>
            </a:lvl1pPr>
            <a:lvl2pPr marL="742950" indent="-285750">
              <a:spcBef>
                <a:spcPct val="20000"/>
              </a:spcBef>
              <a:buClr>
                <a:srgbClr val="A50021"/>
              </a:buClr>
              <a:buSzPct val="55000"/>
              <a:buFont typeface="Wingdings" panose="05000000000000000000" pitchFamily="2" charset="2"/>
              <a:buChar char="n"/>
              <a:defRPr sz="2800">
                <a:solidFill>
                  <a:schemeClr val="tx1"/>
                </a:solidFill>
                <a:latin typeface="Helvetica" panose="020B0604020202020204" pitchFamily="34" charset="0"/>
              </a:defRPr>
            </a:lvl2pPr>
            <a:lvl3pPr marL="1143000" indent="-228600">
              <a:spcBef>
                <a:spcPct val="20000"/>
              </a:spcBef>
              <a:buClr>
                <a:schemeClr val="accent2"/>
              </a:buClr>
              <a:buSzPct val="50000"/>
              <a:buFont typeface="Wingdings" panose="05000000000000000000" pitchFamily="2" charset="2"/>
              <a:buChar char="n"/>
              <a:defRPr sz="2400">
                <a:solidFill>
                  <a:schemeClr val="tx1"/>
                </a:solidFill>
                <a:latin typeface="Helvetica" panose="020B0604020202020204" pitchFamily="34" charset="0"/>
              </a:defRPr>
            </a:lvl3pPr>
            <a:lvl4pPr marL="1600200" indent="-228600">
              <a:spcBef>
                <a:spcPct val="20000"/>
              </a:spcBef>
              <a:buClr>
                <a:schemeClr val="tx2"/>
              </a:buClr>
              <a:buSzPct val="55000"/>
              <a:buFont typeface="Wingdings" panose="05000000000000000000" pitchFamily="2" charset="2"/>
              <a:buChar char="n"/>
              <a:defRPr sz="2000">
                <a:solidFill>
                  <a:schemeClr val="tx1"/>
                </a:solidFill>
                <a:latin typeface="Helvetica" panose="020B0604020202020204" pitchFamily="34" charset="0"/>
              </a:defRPr>
            </a:lvl4pPr>
            <a:lvl5pPr marL="2057400" indent="-228600">
              <a:spcBef>
                <a:spcPct val="20000"/>
              </a:spcBef>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9pPr>
          </a:lstStyle>
          <a:p>
            <a:pPr marL="342900" indent="-342900" eaLnBrk="1" hangingPunct="1">
              <a:spcBef>
                <a:spcPct val="0"/>
              </a:spcBef>
              <a:buClrTx/>
              <a:buSzTx/>
              <a:buFont typeface="+mj-lt"/>
              <a:buAutoNum type="arabicPeriod"/>
            </a:pPr>
            <a:r>
              <a:rPr lang="en-US" altLang="en-US" sz="1800" dirty="0">
                <a:latin typeface="+mn-lt"/>
              </a:rPr>
              <a:t>From the Employee summary screen, Next Block. View Job Leave Balances is the next screen.</a:t>
            </a:r>
          </a:p>
          <a:p>
            <a:pPr marL="342900" indent="-342900">
              <a:spcBef>
                <a:spcPct val="0"/>
              </a:spcBef>
              <a:buClrTx/>
              <a:buSzTx/>
              <a:buFont typeface="+mj-lt"/>
              <a:buAutoNum type="arabicPeriod"/>
            </a:pPr>
            <a:r>
              <a:rPr lang="en-US" altLang="en-US" sz="1800" dirty="0">
                <a:latin typeface="+mn-lt"/>
              </a:rPr>
              <a:t>Click on the job number to be viewed or maintained.</a:t>
            </a:r>
          </a:p>
          <a:p>
            <a:pPr marL="342900" indent="-342900">
              <a:spcBef>
                <a:spcPct val="0"/>
              </a:spcBef>
              <a:buClrTx/>
              <a:buSzTx/>
              <a:buFont typeface="+mj-lt"/>
              <a:buAutoNum type="arabicPeriod"/>
            </a:pPr>
            <a:r>
              <a:rPr lang="en-US" altLang="en-US" sz="1800" dirty="0">
                <a:latin typeface="+mn-lt"/>
              </a:rPr>
              <a:t>Use scroll bar to access appropriate leave code.</a:t>
            </a:r>
          </a:p>
          <a:p>
            <a:pPr marL="342900" indent="-342900">
              <a:spcBef>
                <a:spcPct val="0"/>
              </a:spcBef>
              <a:buClrTx/>
              <a:buSzTx/>
              <a:buFont typeface="+mj-lt"/>
              <a:buAutoNum type="arabicPeriod"/>
            </a:pPr>
            <a:r>
              <a:rPr lang="en-US" altLang="en-US" sz="1800" dirty="0">
                <a:latin typeface="+mn-lt"/>
              </a:rPr>
              <a:t>If Begin Balance or Accrued are not correct, click on the field to be edited and overwrite with the correct number.  Accrued is total from 8/16/24 through 08/15/25. </a:t>
            </a:r>
          </a:p>
          <a:p>
            <a:pPr marL="342900" indent="-342900">
              <a:spcBef>
                <a:spcPct val="0"/>
              </a:spcBef>
              <a:buClrTx/>
              <a:buSzTx/>
              <a:buFont typeface="+mj-lt"/>
              <a:buAutoNum type="arabicPeriod"/>
            </a:pPr>
            <a:r>
              <a:rPr lang="en-US" altLang="en-US" sz="1800" dirty="0">
                <a:latin typeface="+mn-lt"/>
              </a:rPr>
              <a:t>In the Taken field, enter the total hours taken from 8/16/24 through 08/15/25.</a:t>
            </a:r>
          </a:p>
          <a:p>
            <a:pPr marL="342900" indent="-342900">
              <a:spcBef>
                <a:spcPct val="0"/>
              </a:spcBef>
              <a:buClrTx/>
              <a:buSzTx/>
              <a:buFont typeface="+mj-lt"/>
              <a:buAutoNum type="arabicPeriod"/>
            </a:pPr>
            <a:r>
              <a:rPr lang="en-US" altLang="en-US" sz="1800" dirty="0">
                <a:latin typeface="+mn-lt"/>
              </a:rPr>
              <a:t>Override the Date Available field with 08/15/25.</a:t>
            </a:r>
          </a:p>
          <a:p>
            <a:pPr marL="342900" indent="-342900">
              <a:spcBef>
                <a:spcPct val="0"/>
              </a:spcBef>
              <a:buClrTx/>
              <a:buSzTx/>
              <a:buFont typeface="+mj-lt"/>
              <a:buAutoNum type="arabicPeriod"/>
            </a:pPr>
            <a:r>
              <a:rPr lang="en-US" altLang="en-US" sz="1800" dirty="0">
                <a:latin typeface="+mn-lt"/>
              </a:rPr>
              <a:t>Enter Change Reason “Maintaining leave balances through 08/15/25”. </a:t>
            </a:r>
          </a:p>
          <a:p>
            <a:pPr marL="342900" indent="-342900">
              <a:spcBef>
                <a:spcPct val="0"/>
              </a:spcBef>
              <a:buClrTx/>
              <a:buSzTx/>
              <a:buFont typeface="+mj-lt"/>
              <a:buAutoNum type="arabicPeriod"/>
            </a:pPr>
            <a:r>
              <a:rPr lang="en-US" altLang="en-US" sz="1800" dirty="0">
                <a:latin typeface="+mn-lt"/>
              </a:rPr>
              <a:t>Save.</a:t>
            </a:r>
          </a:p>
          <a:p>
            <a:pPr marL="342900" indent="-342900">
              <a:spcBef>
                <a:spcPct val="0"/>
              </a:spcBef>
              <a:buClrTx/>
              <a:buSzTx/>
              <a:buFont typeface="+mj-lt"/>
              <a:buAutoNum type="arabicPeriod"/>
            </a:pPr>
            <a:endParaRPr lang="en-US" altLang="en-US" sz="1400" dirty="0">
              <a:latin typeface="Tahoma" panose="020B0604030504040204" pitchFamily="34" charset="0"/>
            </a:endParaRPr>
          </a:p>
          <a:p>
            <a:pPr marL="342900" indent="-342900">
              <a:spcBef>
                <a:spcPct val="0"/>
              </a:spcBef>
              <a:buClrTx/>
              <a:buSzTx/>
              <a:buFontTx/>
              <a:buAutoNum type="alphaUcParenR"/>
            </a:pPr>
            <a:endParaRPr lang="en-US" altLang="en-US" sz="1400" dirty="0">
              <a:latin typeface="Tahoma" panose="020B0604030504040204" pitchFamily="34" charset="0"/>
            </a:endParaRPr>
          </a:p>
        </p:txBody>
      </p:sp>
      <p:sp>
        <p:nvSpPr>
          <p:cNvPr id="8" name="Rectangle 21"/>
          <p:cNvSpPr>
            <a:spLocks noChangeArrowheads="1"/>
          </p:cNvSpPr>
          <p:nvPr/>
        </p:nvSpPr>
        <p:spPr bwMode="auto">
          <a:xfrm>
            <a:off x="757766" y="5587999"/>
            <a:ext cx="10676467"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60000"/>
              <a:buFont typeface="Wingdings" panose="05000000000000000000" pitchFamily="2" charset="2"/>
              <a:buChar char="n"/>
              <a:defRPr sz="3200">
                <a:solidFill>
                  <a:schemeClr val="tx1"/>
                </a:solidFill>
                <a:latin typeface="Helvetica" panose="020B0604020202020204" pitchFamily="34" charset="0"/>
              </a:defRPr>
            </a:lvl1pPr>
            <a:lvl2pPr>
              <a:spcBef>
                <a:spcPct val="20000"/>
              </a:spcBef>
              <a:buClr>
                <a:srgbClr val="A50021"/>
              </a:buClr>
              <a:buSzPct val="55000"/>
              <a:buFont typeface="Wingdings" panose="05000000000000000000" pitchFamily="2" charset="2"/>
              <a:buChar char="n"/>
              <a:defRPr sz="2800">
                <a:solidFill>
                  <a:schemeClr val="tx1"/>
                </a:solidFill>
                <a:latin typeface="Helvetica" panose="020B0604020202020204" pitchFamily="34" charset="0"/>
              </a:defRPr>
            </a:lvl2pPr>
            <a:lvl3pPr marL="1143000" indent="-228600">
              <a:spcBef>
                <a:spcPct val="20000"/>
              </a:spcBef>
              <a:buClr>
                <a:schemeClr val="accent2"/>
              </a:buClr>
              <a:buSzPct val="50000"/>
              <a:buFont typeface="Wingdings" panose="05000000000000000000" pitchFamily="2" charset="2"/>
              <a:buChar char="n"/>
              <a:defRPr sz="2400">
                <a:solidFill>
                  <a:schemeClr val="tx1"/>
                </a:solidFill>
                <a:latin typeface="Helvetica" panose="020B0604020202020204" pitchFamily="34" charset="0"/>
              </a:defRPr>
            </a:lvl3pPr>
            <a:lvl4pPr marL="1600200" indent="-228600">
              <a:spcBef>
                <a:spcPct val="20000"/>
              </a:spcBef>
              <a:buClr>
                <a:schemeClr val="tx2"/>
              </a:buClr>
              <a:buSzPct val="55000"/>
              <a:buFont typeface="Wingdings" panose="05000000000000000000" pitchFamily="2" charset="2"/>
              <a:buChar char="n"/>
              <a:defRPr sz="2000">
                <a:solidFill>
                  <a:schemeClr val="tx1"/>
                </a:solidFill>
                <a:latin typeface="Helvetica" panose="020B0604020202020204" pitchFamily="34" charset="0"/>
              </a:defRPr>
            </a:lvl4pPr>
            <a:lvl5pPr marL="2057400" indent="-228600">
              <a:spcBef>
                <a:spcPct val="20000"/>
              </a:spcBef>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Clr>
                <a:srgbClr val="A50021"/>
              </a:buClr>
              <a:buSzPct val="50000"/>
              <a:buFont typeface="Wingdings" panose="05000000000000000000" pitchFamily="2" charset="2"/>
              <a:buChar char="n"/>
              <a:defRPr sz="2000">
                <a:solidFill>
                  <a:schemeClr val="tx1"/>
                </a:solidFill>
                <a:latin typeface="Helvetica" panose="020B0604020202020204" pitchFamily="34" charset="0"/>
              </a:defRPr>
            </a:lvl9pPr>
          </a:lstStyle>
          <a:p>
            <a:pPr eaLnBrk="1" hangingPunct="1">
              <a:spcBef>
                <a:spcPct val="0"/>
              </a:spcBef>
              <a:buClrTx/>
              <a:buSzTx/>
              <a:buFontTx/>
              <a:buNone/>
            </a:pPr>
            <a:r>
              <a:rPr lang="en-US" altLang="en-US" sz="1400" u="sng" dirty="0">
                <a:latin typeface="Tahoma" panose="020B0604030504040204" pitchFamily="34" charset="0"/>
              </a:rPr>
              <a:t>Donations</a:t>
            </a:r>
            <a:r>
              <a:rPr lang="en-US" altLang="en-US" sz="1400" dirty="0">
                <a:latin typeface="Tahoma" panose="020B0604030504040204" pitchFamily="34" charset="0"/>
              </a:rPr>
              <a:t> to the Shared Benefits Pool should be included in the amount reported as Taken by that individual in the SICK or VACA leave category.  At UIC, this has already been entered by university HR.</a:t>
            </a:r>
            <a:r>
              <a:rPr lang="en-US" altLang="en-US" sz="1400" dirty="0">
                <a:solidFill>
                  <a:schemeClr val="accent1"/>
                </a:solidFill>
                <a:latin typeface="Tahoma" panose="020B0604030504040204" pitchFamily="34" charset="0"/>
              </a:rPr>
              <a:t>  </a:t>
            </a:r>
            <a:r>
              <a:rPr lang="en-US" altLang="en-US" sz="1400" dirty="0">
                <a:latin typeface="Tahoma" panose="020B0604030504040204" pitchFamily="34" charset="0"/>
              </a:rPr>
              <a:t>If an employee was a </a:t>
            </a:r>
            <a:r>
              <a:rPr lang="en-US" altLang="en-US" sz="1400" u="sng" dirty="0">
                <a:latin typeface="Tahoma" panose="020B0604030504040204" pitchFamily="34" charset="0"/>
              </a:rPr>
              <a:t>recipient</a:t>
            </a:r>
            <a:r>
              <a:rPr lang="en-US" altLang="en-US" sz="1400" dirty="0">
                <a:latin typeface="Tahoma" panose="020B0604030504040204" pitchFamily="34" charset="0"/>
              </a:rPr>
              <a:t> of leave from the Shared Benefits Pool: </a:t>
            </a:r>
          </a:p>
          <a:p>
            <a:pPr lvl="1" eaLnBrk="1" hangingPunct="1">
              <a:spcBef>
                <a:spcPct val="0"/>
              </a:spcBef>
              <a:buClrTx/>
              <a:buSzTx/>
              <a:buFontTx/>
              <a:buChar char="•"/>
            </a:pPr>
            <a:r>
              <a:rPr lang="en-US" altLang="en-US" sz="1400" dirty="0">
                <a:latin typeface="Tahoma" panose="020B0604030504040204" pitchFamily="34" charset="0"/>
              </a:rPr>
              <a:t>hours received should be shown in the Beginning Balance field of SHBN (entered by university HR), </a:t>
            </a:r>
          </a:p>
          <a:p>
            <a:pPr lvl="1" eaLnBrk="1" hangingPunct="1">
              <a:spcBef>
                <a:spcPct val="0"/>
              </a:spcBef>
              <a:buClrTx/>
              <a:buSzTx/>
              <a:buFontTx/>
              <a:buChar char="•"/>
            </a:pPr>
            <a:r>
              <a:rPr lang="en-US" altLang="en-US" sz="1400" dirty="0">
                <a:latin typeface="Tahoma" panose="020B0604030504040204" pitchFamily="34" charset="0"/>
              </a:rPr>
              <a:t>taken should be reported in the Taken field of SHBN.</a:t>
            </a:r>
          </a:p>
        </p:txBody>
      </p:sp>
      <p:sp>
        <p:nvSpPr>
          <p:cNvPr id="9" name="Line 20"/>
          <p:cNvSpPr>
            <a:spLocks noChangeShapeType="1"/>
          </p:cNvSpPr>
          <p:nvPr/>
        </p:nvSpPr>
        <p:spPr bwMode="auto">
          <a:xfrm>
            <a:off x="4621695" y="1895061"/>
            <a:ext cx="678437" cy="0"/>
          </a:xfrm>
          <a:prstGeom prst="line">
            <a:avLst/>
          </a:prstGeom>
          <a:noFill/>
          <a:ln w="9525">
            <a:solidFill>
              <a:srgbClr val="FF0000"/>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pic>
        <p:nvPicPr>
          <p:cNvPr id="11" name="Picture 10"/>
          <p:cNvPicPr/>
          <p:nvPr/>
        </p:nvPicPr>
        <p:blipFill rotWithShape="1">
          <a:blip r:embed="rId3"/>
          <a:srcRect l="3163" t="16054" r="10441" b="26536"/>
          <a:stretch/>
        </p:blipFill>
        <p:spPr bwMode="auto">
          <a:xfrm>
            <a:off x="5377070" y="1146183"/>
            <a:ext cx="6620198" cy="30357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534469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365126"/>
            <a:ext cx="10515600" cy="608542"/>
          </a:xfrm>
        </p:spPr>
        <p:txBody>
          <a:bodyPr>
            <a:normAutofit fontScale="90000"/>
          </a:bodyPr>
          <a:lstStyle/>
          <a:p>
            <a:pPr algn="ctr"/>
            <a:r>
              <a:rPr lang="en-US" altLang="en-US" sz="2800" b="1" dirty="0">
                <a:solidFill>
                  <a:srgbClr val="0556AC"/>
                </a:solidFill>
                <a:latin typeface="Avenir Roman" charset="0"/>
                <a:ea typeface="Avenir Roman" charset="0"/>
                <a:cs typeface="Avenir Roman" charset="0"/>
              </a:rPr>
              <a:t>Step 4—Verify Employee Leave Balance Information after Editing Job Information </a:t>
            </a:r>
            <a:endParaRPr lang="en-US" sz="2800" b="1" dirty="0">
              <a:solidFill>
                <a:srgbClr val="0556AC"/>
              </a:solidFill>
              <a:latin typeface="Avenir Roman" charset="0"/>
              <a:ea typeface="Avenir Roman" charset="0"/>
              <a:cs typeface="Avenir Roman" charset="0"/>
            </a:endParaRPr>
          </a:p>
        </p:txBody>
      </p:sp>
      <p:sp>
        <p:nvSpPr>
          <p:cNvPr id="6" name="TextBox 5"/>
          <p:cNvSpPr txBox="1"/>
          <p:nvPr/>
        </p:nvSpPr>
        <p:spPr>
          <a:xfrm>
            <a:off x="1222585" y="4210979"/>
            <a:ext cx="10491894" cy="2369880"/>
          </a:xfrm>
          <a:prstGeom prst="rect">
            <a:avLst/>
          </a:prstGeom>
          <a:noFill/>
        </p:spPr>
        <p:txBody>
          <a:bodyPr wrap="square" rtlCol="0">
            <a:spAutoFit/>
          </a:bodyPr>
          <a:lstStyle/>
          <a:p>
            <a:pPr marL="457200" indent="-457200">
              <a:buFont typeface="+mj-lt"/>
              <a:buAutoNum type="arabicPeriod"/>
            </a:pPr>
            <a:r>
              <a:rPr lang="en-US" altLang="en-US" sz="2000" dirty="0"/>
              <a:t>From the Job Leave Balances screen, Rollback to return to the summary screen</a:t>
            </a:r>
          </a:p>
          <a:p>
            <a:pPr marL="457200" indent="-457200">
              <a:buFont typeface="+mj-lt"/>
              <a:buAutoNum type="arabicPeriod"/>
            </a:pPr>
            <a:r>
              <a:rPr lang="en-US" altLang="en-US" sz="2000" dirty="0"/>
              <a:t>Next Block to view the Leave Balance Totals and verify your changes</a:t>
            </a:r>
          </a:p>
          <a:p>
            <a:pPr marL="914400" lvl="1" indent="-457200">
              <a:buAutoNum type="alphaLcPeriod"/>
            </a:pPr>
            <a:r>
              <a:rPr lang="en-US" altLang="en-US" sz="2000" dirty="0"/>
              <a:t>Beginning Balance for 8/16/24</a:t>
            </a:r>
          </a:p>
          <a:p>
            <a:pPr marL="914400" lvl="1" indent="-457200">
              <a:buAutoNum type="alphaLcPeriod"/>
            </a:pPr>
            <a:r>
              <a:rPr lang="en-US" altLang="en-US" sz="2000" dirty="0"/>
              <a:t>Total Accrued to date for the academic year 8/16/24 to 8/15/25</a:t>
            </a:r>
          </a:p>
          <a:p>
            <a:pPr marL="914400" lvl="1" indent="-457200">
              <a:buAutoNum type="alphaLcPeriod"/>
            </a:pPr>
            <a:r>
              <a:rPr lang="en-US" altLang="en-US" sz="2000" dirty="0"/>
              <a:t>Total Taken for the academic year 8/16/24 to 8/15/25</a:t>
            </a:r>
          </a:p>
          <a:p>
            <a:pPr marL="914400" lvl="1" indent="-457200">
              <a:buAutoNum type="alphaLcPeriod"/>
            </a:pPr>
            <a:r>
              <a:rPr lang="en-US" altLang="en-US" sz="2000" dirty="0"/>
              <a:t>Current Available</a:t>
            </a:r>
          </a:p>
          <a:p>
            <a:endParaRPr lang="en-US" altLang="en-US" sz="800" b="1" dirty="0"/>
          </a:p>
          <a:p>
            <a:r>
              <a:rPr lang="en-US" altLang="en-US" sz="2000" b="1" dirty="0"/>
              <a:t>If there are multiple leave-eligible jobs, this is the total information for all jobs.</a:t>
            </a:r>
          </a:p>
        </p:txBody>
      </p:sp>
      <p:pic>
        <p:nvPicPr>
          <p:cNvPr id="7" name="Picture 6"/>
          <p:cNvPicPr/>
          <p:nvPr/>
        </p:nvPicPr>
        <p:blipFill rotWithShape="1">
          <a:blip r:embed="rId3"/>
          <a:srcRect l="3294" t="12162" r="-10" b="54508"/>
          <a:stretch/>
        </p:blipFill>
        <p:spPr bwMode="auto">
          <a:xfrm>
            <a:off x="838200" y="1188209"/>
            <a:ext cx="10696408" cy="28272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431288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365126"/>
            <a:ext cx="10515600" cy="608542"/>
          </a:xfrm>
        </p:spPr>
        <p:txBody>
          <a:bodyPr>
            <a:normAutofit/>
          </a:bodyPr>
          <a:lstStyle/>
          <a:p>
            <a:pPr algn="ctr"/>
            <a:r>
              <a:rPr lang="en-US" altLang="en-US" sz="2800" b="1" dirty="0">
                <a:solidFill>
                  <a:srgbClr val="0556AC"/>
                </a:solidFill>
                <a:latin typeface="Avenir Roman" charset="0"/>
                <a:ea typeface="Avenir Roman" charset="0"/>
                <a:cs typeface="Avenir Roman" charset="0"/>
              </a:rPr>
              <a:t>Reporting for 9 Month Employees</a:t>
            </a:r>
            <a:endParaRPr lang="en-US" sz="2800" b="1" dirty="0">
              <a:solidFill>
                <a:srgbClr val="0556AC"/>
              </a:solidFill>
              <a:latin typeface="Avenir Roman" charset="0"/>
              <a:ea typeface="Avenir Roman" charset="0"/>
              <a:cs typeface="Avenir Roman" charset="0"/>
            </a:endParaRPr>
          </a:p>
        </p:txBody>
      </p:sp>
      <p:sp>
        <p:nvSpPr>
          <p:cNvPr id="6" name="TextBox 5"/>
          <p:cNvSpPr txBox="1"/>
          <p:nvPr/>
        </p:nvSpPr>
        <p:spPr>
          <a:xfrm>
            <a:off x="2123923" y="1571791"/>
            <a:ext cx="6954763" cy="4401205"/>
          </a:xfrm>
          <a:prstGeom prst="rect">
            <a:avLst/>
          </a:prstGeom>
          <a:noFill/>
        </p:spPr>
        <p:txBody>
          <a:bodyPr wrap="square" rtlCol="0">
            <a:spAutoFit/>
          </a:bodyPr>
          <a:lstStyle/>
          <a:p>
            <a:pPr algn="ctr"/>
            <a:r>
              <a:rPr lang="en-US" altLang="en-US" sz="4000" dirty="0"/>
              <a:t>Between 8/16/24 and 5/15/25, 9-month employees accrue all of their leave and use any leave.  As a result, </a:t>
            </a:r>
            <a:r>
              <a:rPr lang="en-US" altLang="en-US" sz="4000" b="1" dirty="0"/>
              <a:t>reporting that was done in May for 9-month employees completes leave maintenance for the year.</a:t>
            </a:r>
          </a:p>
        </p:txBody>
      </p:sp>
    </p:spTree>
    <p:extLst>
      <p:ext uri="{BB962C8B-B14F-4D97-AF65-F5344CB8AC3E}">
        <p14:creationId xmlns:p14="http://schemas.microsoft.com/office/powerpoint/2010/main" val="2626400374"/>
      </p:ext>
    </p:extLst>
  </p:cSld>
  <p:clrMapOvr>
    <a:masterClrMapping/>
  </p:clrMapOvr>
</p:sld>
</file>

<file path=ppt/theme/theme1.xml><?xml version="1.0" encoding="utf-8"?>
<a:theme xmlns:a="http://schemas.openxmlformats.org/drawingml/2006/main" name="VPAA">
  <a:themeElements>
    <a:clrScheme name="UI System 1">
      <a:dk1>
        <a:srgbClr val="131F11"/>
      </a:dk1>
      <a:lt1>
        <a:srgbClr val="FFFFFF"/>
      </a:lt1>
      <a:dk2>
        <a:srgbClr val="242852"/>
      </a:dk2>
      <a:lt2>
        <a:srgbClr val="E8E9EA"/>
      </a:lt2>
      <a:accent1>
        <a:srgbClr val="0556AC"/>
      </a:accent1>
      <a:accent2>
        <a:srgbClr val="2040D1"/>
      </a:accent2>
      <a:accent3>
        <a:srgbClr val="297FD5"/>
      </a:accent3>
      <a:accent4>
        <a:srgbClr val="7F8FA9"/>
      </a:accent4>
      <a:accent5>
        <a:srgbClr val="5AA2AE"/>
      </a:accent5>
      <a:accent6>
        <a:srgbClr val="9D90A0"/>
      </a:accent6>
      <a:hlink>
        <a:srgbClr val="517FB7"/>
      </a:hlink>
      <a:folHlink>
        <a:srgbClr val="3EBBF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ystem2018-template" id="{C033FA84-F10E-2343-A45C-7FFB05BBE290}" vid="{181D3DA1-99F9-9248-94DB-3785F84BF917}"/>
    </a:ext>
  </a:extLst>
</a:theme>
</file>

<file path=ppt/theme/theme2.xml><?xml version="1.0" encoding="utf-8"?>
<a:theme xmlns:a="http://schemas.openxmlformats.org/drawingml/2006/main" name="System">
  <a:themeElements>
    <a:clrScheme name="UI System 1">
      <a:dk1>
        <a:srgbClr val="131F11"/>
      </a:dk1>
      <a:lt1>
        <a:srgbClr val="FFFFFF"/>
      </a:lt1>
      <a:dk2>
        <a:srgbClr val="242852"/>
      </a:dk2>
      <a:lt2>
        <a:srgbClr val="E8E9EA"/>
      </a:lt2>
      <a:accent1>
        <a:srgbClr val="0556AC"/>
      </a:accent1>
      <a:accent2>
        <a:srgbClr val="2040D1"/>
      </a:accent2>
      <a:accent3>
        <a:srgbClr val="297FD5"/>
      </a:accent3>
      <a:accent4>
        <a:srgbClr val="7F8FA9"/>
      </a:accent4>
      <a:accent5>
        <a:srgbClr val="5AA2AE"/>
      </a:accent5>
      <a:accent6>
        <a:srgbClr val="9D90A0"/>
      </a:accent6>
      <a:hlink>
        <a:srgbClr val="517FB7"/>
      </a:hlink>
      <a:folHlink>
        <a:srgbClr val="3EBBF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ystem2018-template" id="{C033FA84-F10E-2343-A45C-7FFB05BBE290}" vid="{3E1A2EB0-212B-984C-A445-11218C684157}"/>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System2018-ppttemplate</Template>
  <TotalTime>473</TotalTime>
  <Words>1848</Words>
  <Application>Microsoft Office PowerPoint</Application>
  <PresentationFormat>Widescreen</PresentationFormat>
  <Paragraphs>164</Paragraphs>
  <Slides>19</Slides>
  <Notes>18</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19</vt:i4>
      </vt:variant>
    </vt:vector>
  </HeadingPairs>
  <TitlesOfParts>
    <vt:vector size="34" baseType="lpstr">
      <vt:lpstr>Arial</vt:lpstr>
      <vt:lpstr>Arial Black</vt:lpstr>
      <vt:lpstr>Avenir Book</vt:lpstr>
      <vt:lpstr>Avenir Heavy</vt:lpstr>
      <vt:lpstr>Avenir Light</vt:lpstr>
      <vt:lpstr>Avenir Roman</vt:lpstr>
      <vt:lpstr>Calibri</vt:lpstr>
      <vt:lpstr>Calibri Light</vt:lpstr>
      <vt:lpstr>Georgia</vt:lpstr>
      <vt:lpstr>Helvetica</vt:lpstr>
      <vt:lpstr>Tahoma</vt:lpstr>
      <vt:lpstr>Wingdings</vt:lpstr>
      <vt:lpstr>VPAA</vt:lpstr>
      <vt:lpstr>System</vt:lpstr>
      <vt:lpstr>1_Office Theme</vt:lpstr>
      <vt:lpstr>Academic Vacation and Sick Leave Maintenance Instructions</vt:lpstr>
      <vt:lpstr>When should I work on this?</vt:lpstr>
      <vt:lpstr>Reporting Usage for Exempt Employees</vt:lpstr>
      <vt:lpstr>After collecting the employee’s leave “taken”, you will use Banner</vt:lpstr>
      <vt:lpstr>Step 1—View Employee Leave Balance Information in Banner </vt:lpstr>
      <vt:lpstr>Step 2—Use the Excel Calculator to compute accruals and verify balance information</vt:lpstr>
      <vt:lpstr>Step 3:  View and/or Edit Job Leave Balances</vt:lpstr>
      <vt:lpstr>Step 4—Verify Employee Leave Balance Information after Editing Job Information </vt:lpstr>
      <vt:lpstr>Reporting for 9 Month Employees</vt:lpstr>
      <vt:lpstr>Reporting for 12 Month Employees</vt:lpstr>
      <vt:lpstr>Example of SICK and SICN usage for 12 month employee</vt:lpstr>
      <vt:lpstr>Example of SICK and SICN usage for 12 month employee, cont.</vt:lpstr>
      <vt:lpstr>How do I report when the employee has more than  one leave eligible job? </vt:lpstr>
      <vt:lpstr>What transactions may affect leave balances and accruals?</vt:lpstr>
      <vt:lpstr>Leave maintenance needed due to pay adjustments</vt:lpstr>
      <vt:lpstr>Leave maintenance needed due to employee class change</vt:lpstr>
      <vt:lpstr>Leave maintenance needed due to Leave of Absence</vt:lpstr>
      <vt:lpstr>Important notes on maintaining leave balances</vt:lpstr>
      <vt:lpstr>University  and  System Human Resource Services Contact Information</vt:lpstr>
    </vt:vector>
  </TitlesOfParts>
  <Company>University of Illinois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Academic Vacation and Sick Leave Maintenance Instructions</dc:title>
  <dc:creator>Painter, Jami</dc:creator>
  <cp:lastModifiedBy>Pesavento, Tracey E</cp:lastModifiedBy>
  <cp:revision>37</cp:revision>
  <dcterms:created xsi:type="dcterms:W3CDTF">2018-04-03T20:22:11Z</dcterms:created>
  <dcterms:modified xsi:type="dcterms:W3CDTF">2025-07-09T20:58:17Z</dcterms:modified>
</cp:coreProperties>
</file>